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9" r:id="rId1"/>
    <p:sldMasterId id="2147484215" r:id="rId2"/>
    <p:sldMasterId id="2147484188" r:id="rId3"/>
    <p:sldMasterId id="2147484190" r:id="rId4"/>
    <p:sldMasterId id="2147484220" r:id="rId5"/>
  </p:sldMasterIdLst>
  <p:notesMasterIdLst>
    <p:notesMasterId r:id="rId10"/>
  </p:notesMasterIdLst>
  <p:sldIdLst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879196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1pPr>
    <a:lvl2pPr marL="439598" algn="l" defTabSz="879196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2pPr>
    <a:lvl3pPr marL="879196" algn="l" defTabSz="879196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3pPr>
    <a:lvl4pPr marL="1318793" algn="l" defTabSz="879196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4pPr>
    <a:lvl5pPr marL="1758391" algn="l" defTabSz="879196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5pPr>
    <a:lvl6pPr marL="2197989" algn="l" defTabSz="879196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6pPr>
    <a:lvl7pPr marL="2637587" algn="l" defTabSz="879196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7pPr>
    <a:lvl8pPr marL="3077185" algn="l" defTabSz="879196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8pPr>
    <a:lvl9pPr marL="3516782" algn="l" defTabSz="879196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155"/>
    <a:srgbClr val="10D3DC"/>
    <a:srgbClr val="13B9C2"/>
    <a:srgbClr val="00467F"/>
    <a:srgbClr val="008998"/>
    <a:srgbClr val="103D72"/>
    <a:srgbClr val="2A7DE2"/>
    <a:srgbClr val="1A428A"/>
    <a:srgbClr val="C25613"/>
    <a:srgbClr val="BE2F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75"/>
    <p:restoredTop sz="95473"/>
  </p:normalViewPr>
  <p:slideViewPr>
    <p:cSldViewPr snapToGrid="0" snapToObjects="1">
      <p:cViewPr varScale="1">
        <p:scale>
          <a:sx n="120" d="100"/>
          <a:sy n="120" d="100"/>
        </p:scale>
        <p:origin x="9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0B0F9-ACCA-8C41-B581-4C1D94E3F992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68CC5-9B2F-654B-A985-9D9298544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91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9196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1pPr>
    <a:lvl2pPr marL="439598" algn="l" defTabSz="879196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2pPr>
    <a:lvl3pPr marL="879196" algn="l" defTabSz="879196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3pPr>
    <a:lvl4pPr marL="1318793" algn="l" defTabSz="879196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4pPr>
    <a:lvl5pPr marL="1758391" algn="l" defTabSz="879196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5pPr>
    <a:lvl6pPr marL="2197989" algn="l" defTabSz="879196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6pPr>
    <a:lvl7pPr marL="2637587" algn="l" defTabSz="879196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7pPr>
    <a:lvl8pPr marL="3077185" algn="l" defTabSz="879196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8pPr>
    <a:lvl9pPr marL="3516782" algn="l" defTabSz="879196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66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 slide </a:t>
            </a:r>
            <a:r>
              <a:rPr lang="en-US" b="1" dirty="0"/>
              <a:t>Transition</a:t>
            </a:r>
            <a:r>
              <a:rPr lang="en-US" dirty="0"/>
              <a:t> is set to PUSH from below. You can remove or change transitions on the </a:t>
            </a:r>
            <a:r>
              <a:rPr lang="en-US" b="1" i="1" dirty="0"/>
              <a:t>Transitions</a:t>
            </a:r>
            <a:r>
              <a:rPr lang="en-US" dirty="0"/>
              <a:t> tab.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68CC5-9B2F-654B-A985-9D92985445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96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8693" y="1982001"/>
            <a:ext cx="10053102" cy="2166747"/>
          </a:xfrm>
        </p:spPr>
        <p:txBody>
          <a:bodyPr lIns="0" tIns="0" rIns="0" bIns="0" anchor="t" anchorCtr="0"/>
          <a:lstStyle>
            <a:lvl1pPr algn="l">
              <a:defRPr sz="8800"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3098B2D-8A13-124B-B1CB-B87713E75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6815" y="4691255"/>
            <a:ext cx="9715456" cy="18986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Running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BA727C-65E7-1840-859C-7711623BA970}"/>
              </a:ext>
            </a:extLst>
          </p:cNvPr>
          <p:cNvSpPr/>
          <p:nvPr userDrawn="1"/>
        </p:nvSpPr>
        <p:spPr>
          <a:xfrm>
            <a:off x="0" y="6319157"/>
            <a:ext cx="12184857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8F1FAE-B201-8645-B986-B1F9D6318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88" y="365760"/>
            <a:ext cx="11453326" cy="1325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25D848B-C6A7-314E-9829-467E1D4CF396}"/>
              </a:ext>
            </a:extLst>
          </p:cNvPr>
          <p:cNvSpPr/>
          <p:nvPr userDrawn="1"/>
        </p:nvSpPr>
        <p:spPr>
          <a:xfrm rot="10800000" flipH="1" flipV="1">
            <a:off x="9436274" y="-1"/>
            <a:ext cx="2733012" cy="6858001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8461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84619 w 1696743"/>
              <a:gd name="connsiteY4" fmla="*/ 5463677 h 5463677"/>
              <a:gd name="connsiteX0" fmla="*/ 1684619 w 1684980"/>
              <a:gd name="connsiteY0" fmla="*/ 5463677 h 5463677"/>
              <a:gd name="connsiteX1" fmla="*/ 0 w 1684980"/>
              <a:gd name="connsiteY1" fmla="*/ 5454085 h 5463677"/>
              <a:gd name="connsiteX2" fmla="*/ 980930 w 1684980"/>
              <a:gd name="connsiteY2" fmla="*/ 0 h 5463677"/>
              <a:gd name="connsiteX3" fmla="*/ 1661463 w 1684980"/>
              <a:gd name="connsiteY3" fmla="*/ 4620 h 5463677"/>
              <a:gd name="connsiteX4" fmla="*/ 1684619 w 1684980"/>
              <a:gd name="connsiteY4" fmla="*/ 5463677 h 5463677"/>
              <a:gd name="connsiteX0" fmla="*/ 1684619 w 1685254"/>
              <a:gd name="connsiteY0" fmla="*/ 5463677 h 5463677"/>
              <a:gd name="connsiteX1" fmla="*/ 0 w 1685254"/>
              <a:gd name="connsiteY1" fmla="*/ 5454085 h 5463677"/>
              <a:gd name="connsiteX2" fmla="*/ 980930 w 1685254"/>
              <a:gd name="connsiteY2" fmla="*/ 0 h 5463677"/>
              <a:gd name="connsiteX3" fmla="*/ 1661463 w 1685254"/>
              <a:gd name="connsiteY3" fmla="*/ 4620 h 5463677"/>
              <a:gd name="connsiteX4" fmla="*/ 1684619 w 1685254"/>
              <a:gd name="connsiteY4" fmla="*/ 5463677 h 5463677"/>
              <a:gd name="connsiteX0" fmla="*/ 1684619 w 1691967"/>
              <a:gd name="connsiteY0" fmla="*/ 5463677 h 5463677"/>
              <a:gd name="connsiteX1" fmla="*/ 0 w 1691967"/>
              <a:gd name="connsiteY1" fmla="*/ 5454085 h 5463677"/>
              <a:gd name="connsiteX2" fmla="*/ 980930 w 1691967"/>
              <a:gd name="connsiteY2" fmla="*/ 0 h 5463677"/>
              <a:gd name="connsiteX3" fmla="*/ 1686663 w 1691967"/>
              <a:gd name="connsiteY3" fmla="*/ 4620 h 5463677"/>
              <a:gd name="connsiteX4" fmla="*/ 1684619 w 1691967"/>
              <a:gd name="connsiteY4" fmla="*/ 5463677 h 5463677"/>
              <a:gd name="connsiteX0" fmla="*/ 1593900 w 1687521"/>
              <a:gd name="connsiteY0" fmla="*/ 5463677 h 5463677"/>
              <a:gd name="connsiteX1" fmla="*/ 0 w 1687521"/>
              <a:gd name="connsiteY1" fmla="*/ 5454085 h 5463677"/>
              <a:gd name="connsiteX2" fmla="*/ 980930 w 1687521"/>
              <a:gd name="connsiteY2" fmla="*/ 0 h 5463677"/>
              <a:gd name="connsiteX3" fmla="*/ 1686663 w 1687521"/>
              <a:gd name="connsiteY3" fmla="*/ 4620 h 5463677"/>
              <a:gd name="connsiteX4" fmla="*/ 1593900 w 1687521"/>
              <a:gd name="connsiteY4" fmla="*/ 5463677 h 5463677"/>
              <a:gd name="connsiteX0" fmla="*/ 1593900 w 1687130"/>
              <a:gd name="connsiteY0" fmla="*/ 5463677 h 5463677"/>
              <a:gd name="connsiteX1" fmla="*/ 0 w 1687130"/>
              <a:gd name="connsiteY1" fmla="*/ 5454085 h 5463677"/>
              <a:gd name="connsiteX2" fmla="*/ 980930 w 1687130"/>
              <a:gd name="connsiteY2" fmla="*/ 0 h 5463677"/>
              <a:gd name="connsiteX3" fmla="*/ 1686663 w 1687130"/>
              <a:gd name="connsiteY3" fmla="*/ 4620 h 5463677"/>
              <a:gd name="connsiteX4" fmla="*/ 1593900 w 1687130"/>
              <a:gd name="connsiteY4" fmla="*/ 5463677 h 546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7130" h="5463677">
                <a:moveTo>
                  <a:pt x="1593900" y="5463677"/>
                </a:moveTo>
                <a:lnTo>
                  <a:pt x="0" y="5454085"/>
                </a:lnTo>
                <a:lnTo>
                  <a:pt x="980930" y="0"/>
                </a:lnTo>
                <a:lnTo>
                  <a:pt x="1686663" y="4620"/>
                </a:lnTo>
                <a:cubicBezTo>
                  <a:pt x="1697742" y="2539787"/>
                  <a:pt x="1507222" y="3468373"/>
                  <a:pt x="1593900" y="5463677"/>
                </a:cubicBezTo>
                <a:close/>
              </a:path>
            </a:pathLst>
          </a:custGeom>
          <a:gradFill flip="none" rotWithShape="1">
            <a:gsLst>
              <a:gs pos="100000">
                <a:srgbClr val="07477D">
                  <a:alpha val="34000"/>
                </a:srgbClr>
              </a:gs>
              <a:gs pos="42000">
                <a:srgbClr val="07477D">
                  <a:alpha val="0"/>
                </a:srgb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F564CC-E72E-934E-8150-7C713F58C38A}"/>
              </a:ext>
            </a:extLst>
          </p:cNvPr>
          <p:cNvSpPr/>
          <p:nvPr userDrawn="1"/>
        </p:nvSpPr>
        <p:spPr>
          <a:xfrm>
            <a:off x="10173343" y="0"/>
            <a:ext cx="2018657" cy="6870664"/>
          </a:xfrm>
          <a:custGeom>
            <a:avLst/>
            <a:gdLst>
              <a:gd name="connsiteX0" fmla="*/ 2004484 w 2018657"/>
              <a:gd name="connsiteY0" fmla="*/ 0 h 6870664"/>
              <a:gd name="connsiteX1" fmla="*/ 2018657 w 2018657"/>
              <a:gd name="connsiteY1" fmla="*/ 0 h 6870664"/>
              <a:gd name="connsiteX2" fmla="*/ 2018657 w 2018657"/>
              <a:gd name="connsiteY2" fmla="*/ 6870664 h 6870664"/>
              <a:gd name="connsiteX3" fmla="*/ 0 w 2018657"/>
              <a:gd name="connsiteY3" fmla="*/ 6870664 h 6870664"/>
              <a:gd name="connsiteX4" fmla="*/ 155565 w 2018657"/>
              <a:gd name="connsiteY4" fmla="*/ 6774688 h 6870664"/>
              <a:gd name="connsiteX5" fmla="*/ 1980631 w 2018657"/>
              <a:gd name="connsiteY5" fmla="*/ 312225 h 6870664"/>
              <a:gd name="connsiteX6" fmla="*/ 2004484 w 2018657"/>
              <a:gd name="connsiteY6" fmla="*/ 0 h 687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8657" h="6870664">
                <a:moveTo>
                  <a:pt x="2004484" y="0"/>
                </a:moveTo>
                <a:lnTo>
                  <a:pt x="2018657" y="0"/>
                </a:lnTo>
                <a:lnTo>
                  <a:pt x="2018657" y="6870664"/>
                </a:lnTo>
                <a:lnTo>
                  <a:pt x="0" y="6870664"/>
                </a:lnTo>
                <a:lnTo>
                  <a:pt x="155565" y="6774688"/>
                </a:lnTo>
                <a:cubicBezTo>
                  <a:pt x="1007953" y="6069582"/>
                  <a:pt x="1699475" y="3579231"/>
                  <a:pt x="1980631" y="312225"/>
                </a:cubicBezTo>
                <a:lnTo>
                  <a:pt x="200448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E78A31-5B95-7F45-87EE-8764D32380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313733" y="6155203"/>
            <a:ext cx="1404945" cy="60852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988D1BA-3DFA-9149-BAD1-AAA59BF08DAC}"/>
              </a:ext>
            </a:extLst>
          </p:cNvPr>
          <p:cNvSpPr txBox="1">
            <a:spLocks/>
          </p:cNvSpPr>
          <p:nvPr userDrawn="1"/>
        </p:nvSpPr>
        <p:spPr>
          <a:xfrm>
            <a:off x="914407" y="6317621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rgbClr val="103D72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AEAD8D-A13A-FB4F-AE5B-85EE490C64F9}"/>
              </a:ext>
            </a:extLst>
          </p:cNvPr>
          <p:cNvSpPr txBox="1"/>
          <p:nvPr userDrawn="1"/>
        </p:nvSpPr>
        <p:spPr>
          <a:xfrm>
            <a:off x="168165" y="6304133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dirty="0">
                <a:solidFill>
                  <a:srgbClr val="13B9C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200" b="1" i="0" smtClean="0">
                <a:solidFill>
                  <a:srgbClr val="13B9C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b="1" i="0" dirty="0">
              <a:solidFill>
                <a:srgbClr val="13B9C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E14EA1-858D-107F-54A4-9C117846B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90701"/>
            <a:ext cx="9221907" cy="4261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918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Running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BA727C-65E7-1840-859C-7711623BA970}"/>
              </a:ext>
            </a:extLst>
          </p:cNvPr>
          <p:cNvSpPr/>
          <p:nvPr userDrawn="1"/>
        </p:nvSpPr>
        <p:spPr>
          <a:xfrm>
            <a:off x="0" y="6319157"/>
            <a:ext cx="12184857" cy="548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8F1FAE-B201-8645-B986-B1F9D6318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88" y="365760"/>
            <a:ext cx="11453326" cy="1325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25D848B-C6A7-314E-9829-467E1D4CF396}"/>
              </a:ext>
            </a:extLst>
          </p:cNvPr>
          <p:cNvSpPr/>
          <p:nvPr userDrawn="1"/>
        </p:nvSpPr>
        <p:spPr>
          <a:xfrm rot="10800000" flipH="1" flipV="1">
            <a:off x="9436274" y="-1"/>
            <a:ext cx="2733012" cy="6858001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8461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84619 w 1696743"/>
              <a:gd name="connsiteY4" fmla="*/ 5463677 h 5463677"/>
              <a:gd name="connsiteX0" fmla="*/ 1684619 w 1684980"/>
              <a:gd name="connsiteY0" fmla="*/ 5463677 h 5463677"/>
              <a:gd name="connsiteX1" fmla="*/ 0 w 1684980"/>
              <a:gd name="connsiteY1" fmla="*/ 5454085 h 5463677"/>
              <a:gd name="connsiteX2" fmla="*/ 980930 w 1684980"/>
              <a:gd name="connsiteY2" fmla="*/ 0 h 5463677"/>
              <a:gd name="connsiteX3" fmla="*/ 1661463 w 1684980"/>
              <a:gd name="connsiteY3" fmla="*/ 4620 h 5463677"/>
              <a:gd name="connsiteX4" fmla="*/ 1684619 w 1684980"/>
              <a:gd name="connsiteY4" fmla="*/ 5463677 h 5463677"/>
              <a:gd name="connsiteX0" fmla="*/ 1684619 w 1685254"/>
              <a:gd name="connsiteY0" fmla="*/ 5463677 h 5463677"/>
              <a:gd name="connsiteX1" fmla="*/ 0 w 1685254"/>
              <a:gd name="connsiteY1" fmla="*/ 5454085 h 5463677"/>
              <a:gd name="connsiteX2" fmla="*/ 980930 w 1685254"/>
              <a:gd name="connsiteY2" fmla="*/ 0 h 5463677"/>
              <a:gd name="connsiteX3" fmla="*/ 1661463 w 1685254"/>
              <a:gd name="connsiteY3" fmla="*/ 4620 h 5463677"/>
              <a:gd name="connsiteX4" fmla="*/ 1684619 w 1685254"/>
              <a:gd name="connsiteY4" fmla="*/ 5463677 h 5463677"/>
              <a:gd name="connsiteX0" fmla="*/ 1684619 w 1691967"/>
              <a:gd name="connsiteY0" fmla="*/ 5463677 h 5463677"/>
              <a:gd name="connsiteX1" fmla="*/ 0 w 1691967"/>
              <a:gd name="connsiteY1" fmla="*/ 5454085 h 5463677"/>
              <a:gd name="connsiteX2" fmla="*/ 980930 w 1691967"/>
              <a:gd name="connsiteY2" fmla="*/ 0 h 5463677"/>
              <a:gd name="connsiteX3" fmla="*/ 1686663 w 1691967"/>
              <a:gd name="connsiteY3" fmla="*/ 4620 h 5463677"/>
              <a:gd name="connsiteX4" fmla="*/ 1684619 w 1691967"/>
              <a:gd name="connsiteY4" fmla="*/ 5463677 h 5463677"/>
              <a:gd name="connsiteX0" fmla="*/ 1593900 w 1687521"/>
              <a:gd name="connsiteY0" fmla="*/ 5463677 h 5463677"/>
              <a:gd name="connsiteX1" fmla="*/ 0 w 1687521"/>
              <a:gd name="connsiteY1" fmla="*/ 5454085 h 5463677"/>
              <a:gd name="connsiteX2" fmla="*/ 980930 w 1687521"/>
              <a:gd name="connsiteY2" fmla="*/ 0 h 5463677"/>
              <a:gd name="connsiteX3" fmla="*/ 1686663 w 1687521"/>
              <a:gd name="connsiteY3" fmla="*/ 4620 h 5463677"/>
              <a:gd name="connsiteX4" fmla="*/ 1593900 w 1687521"/>
              <a:gd name="connsiteY4" fmla="*/ 5463677 h 5463677"/>
              <a:gd name="connsiteX0" fmla="*/ 1593900 w 1687130"/>
              <a:gd name="connsiteY0" fmla="*/ 5463677 h 5463677"/>
              <a:gd name="connsiteX1" fmla="*/ 0 w 1687130"/>
              <a:gd name="connsiteY1" fmla="*/ 5454085 h 5463677"/>
              <a:gd name="connsiteX2" fmla="*/ 980930 w 1687130"/>
              <a:gd name="connsiteY2" fmla="*/ 0 h 5463677"/>
              <a:gd name="connsiteX3" fmla="*/ 1686663 w 1687130"/>
              <a:gd name="connsiteY3" fmla="*/ 4620 h 5463677"/>
              <a:gd name="connsiteX4" fmla="*/ 1593900 w 1687130"/>
              <a:gd name="connsiteY4" fmla="*/ 5463677 h 546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7130" h="5463677">
                <a:moveTo>
                  <a:pt x="1593900" y="5463677"/>
                </a:moveTo>
                <a:lnTo>
                  <a:pt x="0" y="5454085"/>
                </a:lnTo>
                <a:lnTo>
                  <a:pt x="980930" y="0"/>
                </a:lnTo>
                <a:lnTo>
                  <a:pt x="1686663" y="4620"/>
                </a:lnTo>
                <a:cubicBezTo>
                  <a:pt x="1697742" y="2539787"/>
                  <a:pt x="1507222" y="3468373"/>
                  <a:pt x="1593900" y="5463677"/>
                </a:cubicBezTo>
                <a:close/>
              </a:path>
            </a:pathLst>
          </a:custGeom>
          <a:gradFill flip="none" rotWithShape="1">
            <a:gsLst>
              <a:gs pos="100000">
                <a:srgbClr val="07477D">
                  <a:alpha val="34000"/>
                </a:srgbClr>
              </a:gs>
              <a:gs pos="42000">
                <a:srgbClr val="07477D">
                  <a:alpha val="0"/>
                </a:srgb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3F564CC-E72E-934E-8150-7C713F58C38A}"/>
              </a:ext>
            </a:extLst>
          </p:cNvPr>
          <p:cNvSpPr/>
          <p:nvPr userDrawn="1"/>
        </p:nvSpPr>
        <p:spPr>
          <a:xfrm>
            <a:off x="10173343" y="0"/>
            <a:ext cx="2018657" cy="6870664"/>
          </a:xfrm>
          <a:custGeom>
            <a:avLst/>
            <a:gdLst>
              <a:gd name="connsiteX0" fmla="*/ 2004484 w 2018657"/>
              <a:gd name="connsiteY0" fmla="*/ 0 h 6870664"/>
              <a:gd name="connsiteX1" fmla="*/ 2018657 w 2018657"/>
              <a:gd name="connsiteY1" fmla="*/ 0 h 6870664"/>
              <a:gd name="connsiteX2" fmla="*/ 2018657 w 2018657"/>
              <a:gd name="connsiteY2" fmla="*/ 6870664 h 6870664"/>
              <a:gd name="connsiteX3" fmla="*/ 0 w 2018657"/>
              <a:gd name="connsiteY3" fmla="*/ 6870664 h 6870664"/>
              <a:gd name="connsiteX4" fmla="*/ 155565 w 2018657"/>
              <a:gd name="connsiteY4" fmla="*/ 6774688 h 6870664"/>
              <a:gd name="connsiteX5" fmla="*/ 1980631 w 2018657"/>
              <a:gd name="connsiteY5" fmla="*/ 312225 h 6870664"/>
              <a:gd name="connsiteX6" fmla="*/ 2004484 w 2018657"/>
              <a:gd name="connsiteY6" fmla="*/ 0 h 687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8657" h="6870664">
                <a:moveTo>
                  <a:pt x="2004484" y="0"/>
                </a:moveTo>
                <a:lnTo>
                  <a:pt x="2018657" y="0"/>
                </a:lnTo>
                <a:lnTo>
                  <a:pt x="2018657" y="6870664"/>
                </a:lnTo>
                <a:lnTo>
                  <a:pt x="0" y="6870664"/>
                </a:lnTo>
                <a:lnTo>
                  <a:pt x="155565" y="6774688"/>
                </a:lnTo>
                <a:cubicBezTo>
                  <a:pt x="1007953" y="6069582"/>
                  <a:pt x="1699475" y="3579231"/>
                  <a:pt x="1980631" y="312225"/>
                </a:cubicBezTo>
                <a:lnTo>
                  <a:pt x="200448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E78A31-5B95-7F45-87EE-8764D32380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313733" y="6155203"/>
            <a:ext cx="1404945" cy="60852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35DF386-ED94-8E45-97A2-13A8671EEF1C}"/>
              </a:ext>
            </a:extLst>
          </p:cNvPr>
          <p:cNvSpPr txBox="1">
            <a:spLocks/>
          </p:cNvSpPr>
          <p:nvPr userDrawn="1"/>
        </p:nvSpPr>
        <p:spPr>
          <a:xfrm>
            <a:off x="914407" y="6317621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2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F8CC24-C793-6345-B141-212207FA4485}"/>
              </a:ext>
            </a:extLst>
          </p:cNvPr>
          <p:cNvSpPr txBox="1"/>
          <p:nvPr userDrawn="1"/>
        </p:nvSpPr>
        <p:spPr>
          <a:xfrm>
            <a:off x="168165" y="6304133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dirty="0">
                <a:solidFill>
                  <a:srgbClr val="13B9C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200" b="1" i="0" smtClean="0">
                <a:solidFill>
                  <a:srgbClr val="13B9C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b="1" i="0" dirty="0">
              <a:solidFill>
                <a:srgbClr val="13B9C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6DF72D-E7E6-B76E-3624-306746A69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90701"/>
            <a:ext cx="9221907" cy="4261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287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524038FA-FDDD-264F-AC41-2CCC88C807B9}"/>
              </a:ext>
            </a:extLst>
          </p:cNvPr>
          <p:cNvSpPr/>
          <p:nvPr userDrawn="1"/>
        </p:nvSpPr>
        <p:spPr>
          <a:xfrm rot="10800000">
            <a:off x="9" y="0"/>
            <a:ext cx="2238703" cy="6878155"/>
          </a:xfrm>
          <a:custGeom>
            <a:avLst/>
            <a:gdLst>
              <a:gd name="connsiteX0" fmla="*/ 2132070 w 2228193"/>
              <a:gd name="connsiteY0" fmla="*/ 0 h 6845864"/>
              <a:gd name="connsiteX1" fmla="*/ 2228193 w 2228193"/>
              <a:gd name="connsiteY1" fmla="*/ 0 h 6845864"/>
              <a:gd name="connsiteX2" fmla="*/ 2228193 w 2228193"/>
              <a:gd name="connsiteY2" fmla="*/ 6845864 h 6845864"/>
              <a:gd name="connsiteX3" fmla="*/ 0 w 2228193"/>
              <a:gd name="connsiteY3" fmla="*/ 6845864 h 6845864"/>
              <a:gd name="connsiteX4" fmla="*/ 163139 w 2228193"/>
              <a:gd name="connsiteY4" fmla="*/ 6755280 h 6845864"/>
              <a:gd name="connsiteX5" fmla="*/ 2130212 w 2228193"/>
              <a:gd name="connsiteY5" fmla="*/ 29715 h 6845864"/>
              <a:gd name="connsiteX6" fmla="*/ 2132070 w 2228193"/>
              <a:gd name="connsiteY6" fmla="*/ 0 h 684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193" h="6845864">
                <a:moveTo>
                  <a:pt x="2132070" y="0"/>
                </a:moveTo>
                <a:lnTo>
                  <a:pt x="2228193" y="0"/>
                </a:lnTo>
                <a:lnTo>
                  <a:pt x="2228193" y="6845864"/>
                </a:lnTo>
                <a:lnTo>
                  <a:pt x="0" y="6845864"/>
                </a:lnTo>
                <a:lnTo>
                  <a:pt x="163139" y="6755280"/>
                </a:lnTo>
                <a:cubicBezTo>
                  <a:pt x="1116618" y="6045423"/>
                  <a:pt x="1878156" y="3418473"/>
                  <a:pt x="2130212" y="29715"/>
                </a:cubicBezTo>
                <a:lnTo>
                  <a:pt x="2132070" y="0"/>
                </a:lnTo>
                <a:close/>
              </a:path>
            </a:pathLst>
          </a:custGeom>
          <a:solidFill>
            <a:srgbClr val="003155"/>
          </a:soli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F210A69-DB42-F049-9908-DE0AF0E86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9619" y="907060"/>
            <a:ext cx="9418320" cy="7848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85000"/>
              </a:lnSpc>
              <a:defRPr sz="6000" b="0" i="0" baseline="0">
                <a:solidFill>
                  <a:srgbClr val="103D72"/>
                </a:solidFill>
                <a:latin typeface="Cambria" charset="0"/>
                <a:ea typeface="Cambria" charset="0"/>
                <a:cs typeface="Cambri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1F19056-CE13-8143-B28A-C02646E4F00B}"/>
              </a:ext>
            </a:extLst>
          </p:cNvPr>
          <p:cNvSpPr/>
          <p:nvPr userDrawn="1"/>
        </p:nvSpPr>
        <p:spPr>
          <a:xfrm rot="10800000" flipH="1" flipV="1">
            <a:off x="9436274" y="-1"/>
            <a:ext cx="2733012" cy="6858001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8461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84619 w 1696743"/>
              <a:gd name="connsiteY4" fmla="*/ 5463677 h 5463677"/>
              <a:gd name="connsiteX0" fmla="*/ 1684619 w 1684980"/>
              <a:gd name="connsiteY0" fmla="*/ 5463677 h 5463677"/>
              <a:gd name="connsiteX1" fmla="*/ 0 w 1684980"/>
              <a:gd name="connsiteY1" fmla="*/ 5454085 h 5463677"/>
              <a:gd name="connsiteX2" fmla="*/ 980930 w 1684980"/>
              <a:gd name="connsiteY2" fmla="*/ 0 h 5463677"/>
              <a:gd name="connsiteX3" fmla="*/ 1661463 w 1684980"/>
              <a:gd name="connsiteY3" fmla="*/ 4620 h 5463677"/>
              <a:gd name="connsiteX4" fmla="*/ 1684619 w 1684980"/>
              <a:gd name="connsiteY4" fmla="*/ 5463677 h 5463677"/>
              <a:gd name="connsiteX0" fmla="*/ 1684619 w 1685254"/>
              <a:gd name="connsiteY0" fmla="*/ 5463677 h 5463677"/>
              <a:gd name="connsiteX1" fmla="*/ 0 w 1685254"/>
              <a:gd name="connsiteY1" fmla="*/ 5454085 h 5463677"/>
              <a:gd name="connsiteX2" fmla="*/ 980930 w 1685254"/>
              <a:gd name="connsiteY2" fmla="*/ 0 h 5463677"/>
              <a:gd name="connsiteX3" fmla="*/ 1661463 w 1685254"/>
              <a:gd name="connsiteY3" fmla="*/ 4620 h 5463677"/>
              <a:gd name="connsiteX4" fmla="*/ 1684619 w 1685254"/>
              <a:gd name="connsiteY4" fmla="*/ 5463677 h 5463677"/>
              <a:gd name="connsiteX0" fmla="*/ 1684619 w 1691967"/>
              <a:gd name="connsiteY0" fmla="*/ 5463677 h 5463677"/>
              <a:gd name="connsiteX1" fmla="*/ 0 w 1691967"/>
              <a:gd name="connsiteY1" fmla="*/ 5454085 h 5463677"/>
              <a:gd name="connsiteX2" fmla="*/ 980930 w 1691967"/>
              <a:gd name="connsiteY2" fmla="*/ 0 h 5463677"/>
              <a:gd name="connsiteX3" fmla="*/ 1686663 w 1691967"/>
              <a:gd name="connsiteY3" fmla="*/ 4620 h 5463677"/>
              <a:gd name="connsiteX4" fmla="*/ 1684619 w 1691967"/>
              <a:gd name="connsiteY4" fmla="*/ 5463677 h 5463677"/>
              <a:gd name="connsiteX0" fmla="*/ 1593900 w 1687521"/>
              <a:gd name="connsiteY0" fmla="*/ 5463677 h 5463677"/>
              <a:gd name="connsiteX1" fmla="*/ 0 w 1687521"/>
              <a:gd name="connsiteY1" fmla="*/ 5454085 h 5463677"/>
              <a:gd name="connsiteX2" fmla="*/ 980930 w 1687521"/>
              <a:gd name="connsiteY2" fmla="*/ 0 h 5463677"/>
              <a:gd name="connsiteX3" fmla="*/ 1686663 w 1687521"/>
              <a:gd name="connsiteY3" fmla="*/ 4620 h 5463677"/>
              <a:gd name="connsiteX4" fmla="*/ 1593900 w 1687521"/>
              <a:gd name="connsiteY4" fmla="*/ 5463677 h 5463677"/>
              <a:gd name="connsiteX0" fmla="*/ 1593900 w 1687130"/>
              <a:gd name="connsiteY0" fmla="*/ 5463677 h 5463677"/>
              <a:gd name="connsiteX1" fmla="*/ 0 w 1687130"/>
              <a:gd name="connsiteY1" fmla="*/ 5454085 h 5463677"/>
              <a:gd name="connsiteX2" fmla="*/ 980930 w 1687130"/>
              <a:gd name="connsiteY2" fmla="*/ 0 h 5463677"/>
              <a:gd name="connsiteX3" fmla="*/ 1686663 w 1687130"/>
              <a:gd name="connsiteY3" fmla="*/ 4620 h 5463677"/>
              <a:gd name="connsiteX4" fmla="*/ 1593900 w 1687130"/>
              <a:gd name="connsiteY4" fmla="*/ 5463677 h 546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7130" h="5463677">
                <a:moveTo>
                  <a:pt x="1593900" y="5463677"/>
                </a:moveTo>
                <a:lnTo>
                  <a:pt x="0" y="5454085"/>
                </a:lnTo>
                <a:lnTo>
                  <a:pt x="980930" y="0"/>
                </a:lnTo>
                <a:lnTo>
                  <a:pt x="1686663" y="4620"/>
                </a:lnTo>
                <a:cubicBezTo>
                  <a:pt x="1697742" y="2539787"/>
                  <a:pt x="1507222" y="3468373"/>
                  <a:pt x="1593900" y="5463677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5">
                  <a:alpha val="80285"/>
                </a:schemeClr>
              </a:gs>
              <a:gs pos="42000">
                <a:schemeClr val="accent5">
                  <a:alpha val="0"/>
                </a:scheme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EFE90EF-91B4-C24F-A515-2811BBDEBE12}"/>
              </a:ext>
            </a:extLst>
          </p:cNvPr>
          <p:cNvSpPr/>
          <p:nvPr userDrawn="1"/>
        </p:nvSpPr>
        <p:spPr>
          <a:xfrm>
            <a:off x="10173343" y="0"/>
            <a:ext cx="2018657" cy="6870664"/>
          </a:xfrm>
          <a:custGeom>
            <a:avLst/>
            <a:gdLst>
              <a:gd name="connsiteX0" fmla="*/ 2004484 w 2018657"/>
              <a:gd name="connsiteY0" fmla="*/ 0 h 6870664"/>
              <a:gd name="connsiteX1" fmla="*/ 2018657 w 2018657"/>
              <a:gd name="connsiteY1" fmla="*/ 0 h 6870664"/>
              <a:gd name="connsiteX2" fmla="*/ 2018657 w 2018657"/>
              <a:gd name="connsiteY2" fmla="*/ 6870664 h 6870664"/>
              <a:gd name="connsiteX3" fmla="*/ 0 w 2018657"/>
              <a:gd name="connsiteY3" fmla="*/ 6870664 h 6870664"/>
              <a:gd name="connsiteX4" fmla="*/ 155565 w 2018657"/>
              <a:gd name="connsiteY4" fmla="*/ 6774688 h 6870664"/>
              <a:gd name="connsiteX5" fmla="*/ 1980631 w 2018657"/>
              <a:gd name="connsiteY5" fmla="*/ 312225 h 6870664"/>
              <a:gd name="connsiteX6" fmla="*/ 2004484 w 2018657"/>
              <a:gd name="connsiteY6" fmla="*/ 0 h 687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8657" h="6870664">
                <a:moveTo>
                  <a:pt x="2004484" y="0"/>
                </a:moveTo>
                <a:lnTo>
                  <a:pt x="2018657" y="0"/>
                </a:lnTo>
                <a:lnTo>
                  <a:pt x="2018657" y="6870664"/>
                </a:lnTo>
                <a:lnTo>
                  <a:pt x="0" y="6870664"/>
                </a:lnTo>
                <a:lnTo>
                  <a:pt x="155565" y="6774688"/>
                </a:lnTo>
                <a:cubicBezTo>
                  <a:pt x="1007953" y="6069582"/>
                  <a:pt x="1699475" y="3579231"/>
                  <a:pt x="1980631" y="312225"/>
                </a:cubicBezTo>
                <a:lnTo>
                  <a:pt x="200448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F9D978-BBC0-B54D-A916-AA302C9974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13733" y="6155203"/>
            <a:ext cx="1404945" cy="608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316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image divider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FDF21FA8-693C-4349-B50A-C002E55F7F5B}"/>
              </a:ext>
            </a:extLst>
          </p:cNvPr>
          <p:cNvSpPr/>
          <p:nvPr userDrawn="1"/>
        </p:nvSpPr>
        <p:spPr>
          <a:xfrm rot="10800000">
            <a:off x="9" y="0"/>
            <a:ext cx="2238703" cy="6878155"/>
          </a:xfrm>
          <a:custGeom>
            <a:avLst/>
            <a:gdLst>
              <a:gd name="connsiteX0" fmla="*/ 2132070 w 2228193"/>
              <a:gd name="connsiteY0" fmla="*/ 0 h 6845864"/>
              <a:gd name="connsiteX1" fmla="*/ 2228193 w 2228193"/>
              <a:gd name="connsiteY1" fmla="*/ 0 h 6845864"/>
              <a:gd name="connsiteX2" fmla="*/ 2228193 w 2228193"/>
              <a:gd name="connsiteY2" fmla="*/ 6845864 h 6845864"/>
              <a:gd name="connsiteX3" fmla="*/ 0 w 2228193"/>
              <a:gd name="connsiteY3" fmla="*/ 6845864 h 6845864"/>
              <a:gd name="connsiteX4" fmla="*/ 163139 w 2228193"/>
              <a:gd name="connsiteY4" fmla="*/ 6755280 h 6845864"/>
              <a:gd name="connsiteX5" fmla="*/ 2130212 w 2228193"/>
              <a:gd name="connsiteY5" fmla="*/ 29715 h 6845864"/>
              <a:gd name="connsiteX6" fmla="*/ 2132070 w 2228193"/>
              <a:gd name="connsiteY6" fmla="*/ 0 h 684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193" h="6845864">
                <a:moveTo>
                  <a:pt x="2132070" y="0"/>
                </a:moveTo>
                <a:lnTo>
                  <a:pt x="2228193" y="0"/>
                </a:lnTo>
                <a:lnTo>
                  <a:pt x="2228193" y="6845864"/>
                </a:lnTo>
                <a:lnTo>
                  <a:pt x="0" y="6845864"/>
                </a:lnTo>
                <a:lnTo>
                  <a:pt x="163139" y="6755280"/>
                </a:lnTo>
                <a:cubicBezTo>
                  <a:pt x="1116618" y="6045423"/>
                  <a:pt x="1878156" y="3418473"/>
                  <a:pt x="2130212" y="29715"/>
                </a:cubicBezTo>
                <a:lnTo>
                  <a:pt x="2132070" y="0"/>
                </a:lnTo>
                <a:close/>
              </a:path>
            </a:pathLst>
          </a:custGeom>
          <a:solidFill>
            <a:srgbClr val="003155"/>
          </a:soli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4860ED-2C07-EB41-9FEE-E420AA655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9619" y="907060"/>
            <a:ext cx="9418320" cy="7848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85000"/>
              </a:lnSpc>
              <a:defRPr sz="6000" b="0" i="0" baseline="0">
                <a:solidFill>
                  <a:srgbClr val="103D72"/>
                </a:solidFill>
                <a:latin typeface="Cambria" charset="0"/>
                <a:ea typeface="Cambria" charset="0"/>
                <a:cs typeface="Cambri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072836C-A94D-9B40-9854-D8A4671D1A8B}"/>
              </a:ext>
            </a:extLst>
          </p:cNvPr>
          <p:cNvSpPr/>
          <p:nvPr userDrawn="1"/>
        </p:nvSpPr>
        <p:spPr>
          <a:xfrm rot="10800000" flipH="1" flipV="1">
            <a:off x="9436274" y="-1"/>
            <a:ext cx="2733012" cy="6858001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8461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84619 w 1696743"/>
              <a:gd name="connsiteY4" fmla="*/ 5463677 h 5463677"/>
              <a:gd name="connsiteX0" fmla="*/ 1684619 w 1684980"/>
              <a:gd name="connsiteY0" fmla="*/ 5463677 h 5463677"/>
              <a:gd name="connsiteX1" fmla="*/ 0 w 1684980"/>
              <a:gd name="connsiteY1" fmla="*/ 5454085 h 5463677"/>
              <a:gd name="connsiteX2" fmla="*/ 980930 w 1684980"/>
              <a:gd name="connsiteY2" fmla="*/ 0 h 5463677"/>
              <a:gd name="connsiteX3" fmla="*/ 1661463 w 1684980"/>
              <a:gd name="connsiteY3" fmla="*/ 4620 h 5463677"/>
              <a:gd name="connsiteX4" fmla="*/ 1684619 w 1684980"/>
              <a:gd name="connsiteY4" fmla="*/ 5463677 h 5463677"/>
              <a:gd name="connsiteX0" fmla="*/ 1684619 w 1685254"/>
              <a:gd name="connsiteY0" fmla="*/ 5463677 h 5463677"/>
              <a:gd name="connsiteX1" fmla="*/ 0 w 1685254"/>
              <a:gd name="connsiteY1" fmla="*/ 5454085 h 5463677"/>
              <a:gd name="connsiteX2" fmla="*/ 980930 w 1685254"/>
              <a:gd name="connsiteY2" fmla="*/ 0 h 5463677"/>
              <a:gd name="connsiteX3" fmla="*/ 1661463 w 1685254"/>
              <a:gd name="connsiteY3" fmla="*/ 4620 h 5463677"/>
              <a:gd name="connsiteX4" fmla="*/ 1684619 w 1685254"/>
              <a:gd name="connsiteY4" fmla="*/ 5463677 h 5463677"/>
              <a:gd name="connsiteX0" fmla="*/ 1684619 w 1691967"/>
              <a:gd name="connsiteY0" fmla="*/ 5463677 h 5463677"/>
              <a:gd name="connsiteX1" fmla="*/ 0 w 1691967"/>
              <a:gd name="connsiteY1" fmla="*/ 5454085 h 5463677"/>
              <a:gd name="connsiteX2" fmla="*/ 980930 w 1691967"/>
              <a:gd name="connsiteY2" fmla="*/ 0 h 5463677"/>
              <a:gd name="connsiteX3" fmla="*/ 1686663 w 1691967"/>
              <a:gd name="connsiteY3" fmla="*/ 4620 h 5463677"/>
              <a:gd name="connsiteX4" fmla="*/ 1684619 w 1691967"/>
              <a:gd name="connsiteY4" fmla="*/ 5463677 h 5463677"/>
              <a:gd name="connsiteX0" fmla="*/ 1593900 w 1687521"/>
              <a:gd name="connsiteY0" fmla="*/ 5463677 h 5463677"/>
              <a:gd name="connsiteX1" fmla="*/ 0 w 1687521"/>
              <a:gd name="connsiteY1" fmla="*/ 5454085 h 5463677"/>
              <a:gd name="connsiteX2" fmla="*/ 980930 w 1687521"/>
              <a:gd name="connsiteY2" fmla="*/ 0 h 5463677"/>
              <a:gd name="connsiteX3" fmla="*/ 1686663 w 1687521"/>
              <a:gd name="connsiteY3" fmla="*/ 4620 h 5463677"/>
              <a:gd name="connsiteX4" fmla="*/ 1593900 w 1687521"/>
              <a:gd name="connsiteY4" fmla="*/ 5463677 h 5463677"/>
              <a:gd name="connsiteX0" fmla="*/ 1593900 w 1687130"/>
              <a:gd name="connsiteY0" fmla="*/ 5463677 h 5463677"/>
              <a:gd name="connsiteX1" fmla="*/ 0 w 1687130"/>
              <a:gd name="connsiteY1" fmla="*/ 5454085 h 5463677"/>
              <a:gd name="connsiteX2" fmla="*/ 980930 w 1687130"/>
              <a:gd name="connsiteY2" fmla="*/ 0 h 5463677"/>
              <a:gd name="connsiteX3" fmla="*/ 1686663 w 1687130"/>
              <a:gd name="connsiteY3" fmla="*/ 4620 h 5463677"/>
              <a:gd name="connsiteX4" fmla="*/ 1593900 w 1687130"/>
              <a:gd name="connsiteY4" fmla="*/ 5463677 h 546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7130" h="5463677">
                <a:moveTo>
                  <a:pt x="1593900" y="5463677"/>
                </a:moveTo>
                <a:lnTo>
                  <a:pt x="0" y="5454085"/>
                </a:lnTo>
                <a:lnTo>
                  <a:pt x="980930" y="0"/>
                </a:lnTo>
                <a:lnTo>
                  <a:pt x="1686663" y="4620"/>
                </a:lnTo>
                <a:cubicBezTo>
                  <a:pt x="1697742" y="2539787"/>
                  <a:pt x="1507222" y="3468373"/>
                  <a:pt x="1593900" y="5463677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5">
                  <a:alpha val="80285"/>
                </a:schemeClr>
              </a:gs>
              <a:gs pos="42000">
                <a:schemeClr val="accent5">
                  <a:alpha val="0"/>
                </a:scheme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1E60691-918D-6E4F-B5A9-4452709EF7E2}"/>
              </a:ext>
            </a:extLst>
          </p:cNvPr>
          <p:cNvSpPr/>
          <p:nvPr userDrawn="1"/>
        </p:nvSpPr>
        <p:spPr>
          <a:xfrm>
            <a:off x="10173343" y="0"/>
            <a:ext cx="2018657" cy="6870664"/>
          </a:xfrm>
          <a:custGeom>
            <a:avLst/>
            <a:gdLst>
              <a:gd name="connsiteX0" fmla="*/ 2004484 w 2018657"/>
              <a:gd name="connsiteY0" fmla="*/ 0 h 6870664"/>
              <a:gd name="connsiteX1" fmla="*/ 2018657 w 2018657"/>
              <a:gd name="connsiteY1" fmla="*/ 0 h 6870664"/>
              <a:gd name="connsiteX2" fmla="*/ 2018657 w 2018657"/>
              <a:gd name="connsiteY2" fmla="*/ 6870664 h 6870664"/>
              <a:gd name="connsiteX3" fmla="*/ 0 w 2018657"/>
              <a:gd name="connsiteY3" fmla="*/ 6870664 h 6870664"/>
              <a:gd name="connsiteX4" fmla="*/ 155565 w 2018657"/>
              <a:gd name="connsiteY4" fmla="*/ 6774688 h 6870664"/>
              <a:gd name="connsiteX5" fmla="*/ 1980631 w 2018657"/>
              <a:gd name="connsiteY5" fmla="*/ 312225 h 6870664"/>
              <a:gd name="connsiteX6" fmla="*/ 2004484 w 2018657"/>
              <a:gd name="connsiteY6" fmla="*/ 0 h 687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8657" h="6870664">
                <a:moveTo>
                  <a:pt x="2004484" y="0"/>
                </a:moveTo>
                <a:lnTo>
                  <a:pt x="2018657" y="0"/>
                </a:lnTo>
                <a:lnTo>
                  <a:pt x="2018657" y="6870664"/>
                </a:lnTo>
                <a:lnTo>
                  <a:pt x="0" y="6870664"/>
                </a:lnTo>
                <a:lnTo>
                  <a:pt x="155565" y="6774688"/>
                </a:lnTo>
                <a:cubicBezTo>
                  <a:pt x="1007953" y="6069582"/>
                  <a:pt x="1699475" y="3579231"/>
                  <a:pt x="1980631" y="312225"/>
                </a:cubicBezTo>
                <a:lnTo>
                  <a:pt x="200448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5E6BB-EE3F-8B40-B2D8-AEF3949864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13733" y="6155203"/>
            <a:ext cx="1404945" cy="608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155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image divider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BF7DC00C-424C-3A43-8BAB-CBE7A5E78DF9}"/>
              </a:ext>
            </a:extLst>
          </p:cNvPr>
          <p:cNvSpPr/>
          <p:nvPr userDrawn="1"/>
        </p:nvSpPr>
        <p:spPr>
          <a:xfrm rot="10800000">
            <a:off x="9" y="0"/>
            <a:ext cx="2238703" cy="6878155"/>
          </a:xfrm>
          <a:custGeom>
            <a:avLst/>
            <a:gdLst>
              <a:gd name="connsiteX0" fmla="*/ 2132070 w 2228193"/>
              <a:gd name="connsiteY0" fmla="*/ 0 h 6845864"/>
              <a:gd name="connsiteX1" fmla="*/ 2228193 w 2228193"/>
              <a:gd name="connsiteY1" fmla="*/ 0 h 6845864"/>
              <a:gd name="connsiteX2" fmla="*/ 2228193 w 2228193"/>
              <a:gd name="connsiteY2" fmla="*/ 6845864 h 6845864"/>
              <a:gd name="connsiteX3" fmla="*/ 0 w 2228193"/>
              <a:gd name="connsiteY3" fmla="*/ 6845864 h 6845864"/>
              <a:gd name="connsiteX4" fmla="*/ 163139 w 2228193"/>
              <a:gd name="connsiteY4" fmla="*/ 6755280 h 6845864"/>
              <a:gd name="connsiteX5" fmla="*/ 2130212 w 2228193"/>
              <a:gd name="connsiteY5" fmla="*/ 29715 h 6845864"/>
              <a:gd name="connsiteX6" fmla="*/ 2132070 w 2228193"/>
              <a:gd name="connsiteY6" fmla="*/ 0 h 684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193" h="6845864">
                <a:moveTo>
                  <a:pt x="2132070" y="0"/>
                </a:moveTo>
                <a:lnTo>
                  <a:pt x="2228193" y="0"/>
                </a:lnTo>
                <a:lnTo>
                  <a:pt x="2228193" y="6845864"/>
                </a:lnTo>
                <a:lnTo>
                  <a:pt x="0" y="6845864"/>
                </a:lnTo>
                <a:lnTo>
                  <a:pt x="163139" y="6755280"/>
                </a:lnTo>
                <a:cubicBezTo>
                  <a:pt x="1116618" y="6045423"/>
                  <a:pt x="1878156" y="3418473"/>
                  <a:pt x="2130212" y="29715"/>
                </a:cubicBezTo>
                <a:lnTo>
                  <a:pt x="2132070" y="0"/>
                </a:lnTo>
                <a:close/>
              </a:path>
            </a:pathLst>
          </a:custGeom>
          <a:solidFill>
            <a:srgbClr val="003155"/>
          </a:soli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B691825-53C1-9F41-80DA-101D3F1D6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9619" y="907060"/>
            <a:ext cx="9418320" cy="7848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85000"/>
              </a:lnSpc>
              <a:defRPr sz="6000" b="0" i="0" baseline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33DECC7-A736-F344-92E7-A3D1115073D9}"/>
              </a:ext>
            </a:extLst>
          </p:cNvPr>
          <p:cNvSpPr/>
          <p:nvPr userDrawn="1"/>
        </p:nvSpPr>
        <p:spPr>
          <a:xfrm rot="10800000" flipH="1" flipV="1">
            <a:off x="9436274" y="-1"/>
            <a:ext cx="2733012" cy="6858001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8461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84619 w 1696743"/>
              <a:gd name="connsiteY4" fmla="*/ 5463677 h 5463677"/>
              <a:gd name="connsiteX0" fmla="*/ 1684619 w 1684980"/>
              <a:gd name="connsiteY0" fmla="*/ 5463677 h 5463677"/>
              <a:gd name="connsiteX1" fmla="*/ 0 w 1684980"/>
              <a:gd name="connsiteY1" fmla="*/ 5454085 h 5463677"/>
              <a:gd name="connsiteX2" fmla="*/ 980930 w 1684980"/>
              <a:gd name="connsiteY2" fmla="*/ 0 h 5463677"/>
              <a:gd name="connsiteX3" fmla="*/ 1661463 w 1684980"/>
              <a:gd name="connsiteY3" fmla="*/ 4620 h 5463677"/>
              <a:gd name="connsiteX4" fmla="*/ 1684619 w 1684980"/>
              <a:gd name="connsiteY4" fmla="*/ 5463677 h 5463677"/>
              <a:gd name="connsiteX0" fmla="*/ 1684619 w 1685254"/>
              <a:gd name="connsiteY0" fmla="*/ 5463677 h 5463677"/>
              <a:gd name="connsiteX1" fmla="*/ 0 w 1685254"/>
              <a:gd name="connsiteY1" fmla="*/ 5454085 h 5463677"/>
              <a:gd name="connsiteX2" fmla="*/ 980930 w 1685254"/>
              <a:gd name="connsiteY2" fmla="*/ 0 h 5463677"/>
              <a:gd name="connsiteX3" fmla="*/ 1661463 w 1685254"/>
              <a:gd name="connsiteY3" fmla="*/ 4620 h 5463677"/>
              <a:gd name="connsiteX4" fmla="*/ 1684619 w 1685254"/>
              <a:gd name="connsiteY4" fmla="*/ 5463677 h 5463677"/>
              <a:gd name="connsiteX0" fmla="*/ 1684619 w 1691967"/>
              <a:gd name="connsiteY0" fmla="*/ 5463677 h 5463677"/>
              <a:gd name="connsiteX1" fmla="*/ 0 w 1691967"/>
              <a:gd name="connsiteY1" fmla="*/ 5454085 h 5463677"/>
              <a:gd name="connsiteX2" fmla="*/ 980930 w 1691967"/>
              <a:gd name="connsiteY2" fmla="*/ 0 h 5463677"/>
              <a:gd name="connsiteX3" fmla="*/ 1686663 w 1691967"/>
              <a:gd name="connsiteY3" fmla="*/ 4620 h 5463677"/>
              <a:gd name="connsiteX4" fmla="*/ 1684619 w 1691967"/>
              <a:gd name="connsiteY4" fmla="*/ 5463677 h 5463677"/>
              <a:gd name="connsiteX0" fmla="*/ 1593900 w 1687521"/>
              <a:gd name="connsiteY0" fmla="*/ 5463677 h 5463677"/>
              <a:gd name="connsiteX1" fmla="*/ 0 w 1687521"/>
              <a:gd name="connsiteY1" fmla="*/ 5454085 h 5463677"/>
              <a:gd name="connsiteX2" fmla="*/ 980930 w 1687521"/>
              <a:gd name="connsiteY2" fmla="*/ 0 h 5463677"/>
              <a:gd name="connsiteX3" fmla="*/ 1686663 w 1687521"/>
              <a:gd name="connsiteY3" fmla="*/ 4620 h 5463677"/>
              <a:gd name="connsiteX4" fmla="*/ 1593900 w 1687521"/>
              <a:gd name="connsiteY4" fmla="*/ 5463677 h 5463677"/>
              <a:gd name="connsiteX0" fmla="*/ 1593900 w 1687130"/>
              <a:gd name="connsiteY0" fmla="*/ 5463677 h 5463677"/>
              <a:gd name="connsiteX1" fmla="*/ 0 w 1687130"/>
              <a:gd name="connsiteY1" fmla="*/ 5454085 h 5463677"/>
              <a:gd name="connsiteX2" fmla="*/ 980930 w 1687130"/>
              <a:gd name="connsiteY2" fmla="*/ 0 h 5463677"/>
              <a:gd name="connsiteX3" fmla="*/ 1686663 w 1687130"/>
              <a:gd name="connsiteY3" fmla="*/ 4620 h 5463677"/>
              <a:gd name="connsiteX4" fmla="*/ 1593900 w 1687130"/>
              <a:gd name="connsiteY4" fmla="*/ 5463677 h 546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7130" h="5463677">
                <a:moveTo>
                  <a:pt x="1593900" y="5463677"/>
                </a:moveTo>
                <a:lnTo>
                  <a:pt x="0" y="5454085"/>
                </a:lnTo>
                <a:lnTo>
                  <a:pt x="980930" y="0"/>
                </a:lnTo>
                <a:lnTo>
                  <a:pt x="1686663" y="4620"/>
                </a:lnTo>
                <a:cubicBezTo>
                  <a:pt x="1697742" y="2539787"/>
                  <a:pt x="1507222" y="3468373"/>
                  <a:pt x="1593900" y="5463677"/>
                </a:cubicBezTo>
                <a:close/>
              </a:path>
            </a:pathLst>
          </a:custGeom>
          <a:gradFill flip="none" rotWithShape="1">
            <a:gsLst>
              <a:gs pos="100000">
                <a:srgbClr val="07477D">
                  <a:alpha val="34000"/>
                </a:srgbClr>
              </a:gs>
              <a:gs pos="42000">
                <a:srgbClr val="07477D">
                  <a:alpha val="0"/>
                </a:srgb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E7B4E725-AE55-CB45-A407-4E3E796A0DA2}"/>
              </a:ext>
            </a:extLst>
          </p:cNvPr>
          <p:cNvSpPr/>
          <p:nvPr userDrawn="1"/>
        </p:nvSpPr>
        <p:spPr>
          <a:xfrm>
            <a:off x="10173343" y="0"/>
            <a:ext cx="2018657" cy="6870664"/>
          </a:xfrm>
          <a:custGeom>
            <a:avLst/>
            <a:gdLst>
              <a:gd name="connsiteX0" fmla="*/ 2004484 w 2018657"/>
              <a:gd name="connsiteY0" fmla="*/ 0 h 6870664"/>
              <a:gd name="connsiteX1" fmla="*/ 2018657 w 2018657"/>
              <a:gd name="connsiteY1" fmla="*/ 0 h 6870664"/>
              <a:gd name="connsiteX2" fmla="*/ 2018657 w 2018657"/>
              <a:gd name="connsiteY2" fmla="*/ 6870664 h 6870664"/>
              <a:gd name="connsiteX3" fmla="*/ 0 w 2018657"/>
              <a:gd name="connsiteY3" fmla="*/ 6870664 h 6870664"/>
              <a:gd name="connsiteX4" fmla="*/ 155565 w 2018657"/>
              <a:gd name="connsiteY4" fmla="*/ 6774688 h 6870664"/>
              <a:gd name="connsiteX5" fmla="*/ 1980631 w 2018657"/>
              <a:gd name="connsiteY5" fmla="*/ 312225 h 6870664"/>
              <a:gd name="connsiteX6" fmla="*/ 2004484 w 2018657"/>
              <a:gd name="connsiteY6" fmla="*/ 0 h 687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8657" h="6870664">
                <a:moveTo>
                  <a:pt x="2004484" y="0"/>
                </a:moveTo>
                <a:lnTo>
                  <a:pt x="2018657" y="0"/>
                </a:lnTo>
                <a:lnTo>
                  <a:pt x="2018657" y="6870664"/>
                </a:lnTo>
                <a:lnTo>
                  <a:pt x="0" y="6870664"/>
                </a:lnTo>
                <a:lnTo>
                  <a:pt x="155565" y="6774688"/>
                </a:lnTo>
                <a:cubicBezTo>
                  <a:pt x="1007953" y="6069582"/>
                  <a:pt x="1699475" y="3579231"/>
                  <a:pt x="1980631" y="312225"/>
                </a:cubicBezTo>
                <a:lnTo>
                  <a:pt x="200448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56E172-9868-D745-9DB8-259DFE011D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13733" y="6155203"/>
            <a:ext cx="1404945" cy="608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667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30681-16A3-C346-9519-69310A1E6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815" y="1957005"/>
            <a:ext cx="9204435" cy="2166747"/>
          </a:xfrm>
        </p:spPr>
        <p:txBody>
          <a:bodyPr/>
          <a:lstStyle>
            <a:lvl1pPr>
              <a:defRPr sz="88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8E6F8-DF02-F34F-A4F7-C776C3DEF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6815" y="4691255"/>
            <a:ext cx="9715456" cy="18986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2484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Navy">
    <p:bg>
      <p:bgPr>
        <a:solidFill>
          <a:srgbClr val="0031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BE0A-777D-504C-9E3D-8D4D2A43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88208-611D-E847-8A09-87A05C6CA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6815" y="4691255"/>
            <a:ext cx="9715456" cy="18986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3274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Swoo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6C0D-47F9-6841-BD5D-8664022C6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23AFC-DFEA-EA42-B969-F4DC89FB03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90700"/>
            <a:ext cx="9142228" cy="451228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5A02877-EBE3-0D4A-B42C-7980F2B3E629}"/>
              </a:ext>
            </a:extLst>
          </p:cNvPr>
          <p:cNvSpPr txBox="1">
            <a:spLocks/>
          </p:cNvSpPr>
          <p:nvPr userDrawn="1"/>
        </p:nvSpPr>
        <p:spPr>
          <a:xfrm>
            <a:off x="914407" y="6317621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rgbClr val="103D72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D4046B-FC7B-BF4D-AC35-6050B2AA2C5B}"/>
              </a:ext>
            </a:extLst>
          </p:cNvPr>
          <p:cNvSpPr txBox="1"/>
          <p:nvPr userDrawn="1"/>
        </p:nvSpPr>
        <p:spPr>
          <a:xfrm>
            <a:off x="168165" y="6304133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dirty="0">
                <a:solidFill>
                  <a:srgbClr val="13B9C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200" b="1" i="0" smtClean="0">
                <a:solidFill>
                  <a:srgbClr val="13B9C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b="1" i="0" dirty="0">
              <a:solidFill>
                <a:srgbClr val="13B9C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21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0031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691825-53C1-9F41-80DA-101D3F1D6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53306"/>
            <a:ext cx="12192000" cy="7848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85000"/>
              </a:lnSpc>
              <a:defRPr sz="6000" b="0" i="0" baseline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25C8CD8-6236-774E-A0AB-63A42D236F2B}"/>
              </a:ext>
            </a:extLst>
          </p:cNvPr>
          <p:cNvSpPr/>
          <p:nvPr userDrawn="1"/>
        </p:nvSpPr>
        <p:spPr>
          <a:xfrm rot="5400000" flipV="1">
            <a:off x="8649666" y="3333640"/>
            <a:ext cx="1980742" cy="5106417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99000">
                <a:schemeClr val="bg2">
                  <a:lumMod val="75000"/>
                  <a:alpha val="8785"/>
                </a:schemeClr>
              </a:gs>
              <a:gs pos="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8F5B12D-85DD-F241-8B56-EEC4BD9BDD6B}"/>
              </a:ext>
            </a:extLst>
          </p:cNvPr>
          <p:cNvSpPr/>
          <p:nvPr userDrawn="1"/>
        </p:nvSpPr>
        <p:spPr>
          <a:xfrm rot="16200000" flipH="1">
            <a:off x="9943737" y="4625267"/>
            <a:ext cx="1453703" cy="3045315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4C098F-F455-654A-92AD-30ECB71455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662421" y="6171981"/>
            <a:ext cx="1404945" cy="608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998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Slide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0ADD280-1746-584A-94C6-7D1A4EAC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360" y="1169179"/>
            <a:ext cx="9003627" cy="248683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4ABA656-77FD-0644-A7C6-67C656337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360" y="4038310"/>
            <a:ext cx="9003627" cy="24868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782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5310D-154B-C240-B2EA-0096AFD85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66EEC-DA0B-7743-AF7A-DD79DA2B11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66360" y="4038310"/>
            <a:ext cx="9003627" cy="24033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39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91439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467F"/>
                </a:solidFill>
                <a:effectLst/>
                <a:uLnTx/>
                <a:uFillTx/>
                <a:latin typeface="Cambria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4557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1B37-B6A0-6347-9A5C-620A7C8B8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308B2-E3B1-2842-BEB4-D56CD85A49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66360" y="4038310"/>
            <a:ext cx="9003627" cy="23869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39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91439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467F"/>
                </a:solidFill>
                <a:effectLst/>
                <a:uLnTx/>
                <a:uFillTx/>
                <a:latin typeface="Cambria" charset="0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473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nning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6C0D-47F9-6841-BD5D-8664022C6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23AFC-DFEA-EA42-B969-F4DC89FB03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90700"/>
            <a:ext cx="9142228" cy="451228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5A02877-EBE3-0D4A-B42C-7980F2B3E629}"/>
              </a:ext>
            </a:extLst>
          </p:cNvPr>
          <p:cNvSpPr txBox="1">
            <a:spLocks/>
          </p:cNvSpPr>
          <p:nvPr userDrawn="1"/>
        </p:nvSpPr>
        <p:spPr>
          <a:xfrm>
            <a:off x="914407" y="6317621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rgbClr val="103D72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D4046B-FC7B-BF4D-AC35-6050B2AA2C5B}"/>
              </a:ext>
            </a:extLst>
          </p:cNvPr>
          <p:cNvSpPr txBox="1"/>
          <p:nvPr userDrawn="1"/>
        </p:nvSpPr>
        <p:spPr>
          <a:xfrm>
            <a:off x="168165" y="6304133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dirty="0">
                <a:solidFill>
                  <a:srgbClr val="13B9C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200" b="1" i="0" smtClean="0">
                <a:solidFill>
                  <a:srgbClr val="13B9C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b="1" i="0" dirty="0">
              <a:solidFill>
                <a:srgbClr val="13B9C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346C586-E180-2843-AAC7-2F8522E77B54}"/>
              </a:ext>
            </a:extLst>
          </p:cNvPr>
          <p:cNvSpPr/>
          <p:nvPr userDrawn="1"/>
        </p:nvSpPr>
        <p:spPr>
          <a:xfrm rot="10800000" flipH="1" flipV="1">
            <a:off x="9436274" y="-1"/>
            <a:ext cx="2733012" cy="6858001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8461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84619 w 1696743"/>
              <a:gd name="connsiteY4" fmla="*/ 5463677 h 5463677"/>
              <a:gd name="connsiteX0" fmla="*/ 1684619 w 1684980"/>
              <a:gd name="connsiteY0" fmla="*/ 5463677 h 5463677"/>
              <a:gd name="connsiteX1" fmla="*/ 0 w 1684980"/>
              <a:gd name="connsiteY1" fmla="*/ 5454085 h 5463677"/>
              <a:gd name="connsiteX2" fmla="*/ 980930 w 1684980"/>
              <a:gd name="connsiteY2" fmla="*/ 0 h 5463677"/>
              <a:gd name="connsiteX3" fmla="*/ 1661463 w 1684980"/>
              <a:gd name="connsiteY3" fmla="*/ 4620 h 5463677"/>
              <a:gd name="connsiteX4" fmla="*/ 1684619 w 1684980"/>
              <a:gd name="connsiteY4" fmla="*/ 5463677 h 5463677"/>
              <a:gd name="connsiteX0" fmla="*/ 1684619 w 1685254"/>
              <a:gd name="connsiteY0" fmla="*/ 5463677 h 5463677"/>
              <a:gd name="connsiteX1" fmla="*/ 0 w 1685254"/>
              <a:gd name="connsiteY1" fmla="*/ 5454085 h 5463677"/>
              <a:gd name="connsiteX2" fmla="*/ 980930 w 1685254"/>
              <a:gd name="connsiteY2" fmla="*/ 0 h 5463677"/>
              <a:gd name="connsiteX3" fmla="*/ 1661463 w 1685254"/>
              <a:gd name="connsiteY3" fmla="*/ 4620 h 5463677"/>
              <a:gd name="connsiteX4" fmla="*/ 1684619 w 1685254"/>
              <a:gd name="connsiteY4" fmla="*/ 5463677 h 5463677"/>
              <a:gd name="connsiteX0" fmla="*/ 1684619 w 1691967"/>
              <a:gd name="connsiteY0" fmla="*/ 5463677 h 5463677"/>
              <a:gd name="connsiteX1" fmla="*/ 0 w 1691967"/>
              <a:gd name="connsiteY1" fmla="*/ 5454085 h 5463677"/>
              <a:gd name="connsiteX2" fmla="*/ 980930 w 1691967"/>
              <a:gd name="connsiteY2" fmla="*/ 0 h 5463677"/>
              <a:gd name="connsiteX3" fmla="*/ 1686663 w 1691967"/>
              <a:gd name="connsiteY3" fmla="*/ 4620 h 5463677"/>
              <a:gd name="connsiteX4" fmla="*/ 1684619 w 1691967"/>
              <a:gd name="connsiteY4" fmla="*/ 5463677 h 5463677"/>
              <a:gd name="connsiteX0" fmla="*/ 1593900 w 1687521"/>
              <a:gd name="connsiteY0" fmla="*/ 5463677 h 5463677"/>
              <a:gd name="connsiteX1" fmla="*/ 0 w 1687521"/>
              <a:gd name="connsiteY1" fmla="*/ 5454085 h 5463677"/>
              <a:gd name="connsiteX2" fmla="*/ 980930 w 1687521"/>
              <a:gd name="connsiteY2" fmla="*/ 0 h 5463677"/>
              <a:gd name="connsiteX3" fmla="*/ 1686663 w 1687521"/>
              <a:gd name="connsiteY3" fmla="*/ 4620 h 5463677"/>
              <a:gd name="connsiteX4" fmla="*/ 1593900 w 1687521"/>
              <a:gd name="connsiteY4" fmla="*/ 5463677 h 5463677"/>
              <a:gd name="connsiteX0" fmla="*/ 1593900 w 1687130"/>
              <a:gd name="connsiteY0" fmla="*/ 5463677 h 5463677"/>
              <a:gd name="connsiteX1" fmla="*/ 0 w 1687130"/>
              <a:gd name="connsiteY1" fmla="*/ 5454085 h 5463677"/>
              <a:gd name="connsiteX2" fmla="*/ 980930 w 1687130"/>
              <a:gd name="connsiteY2" fmla="*/ 0 h 5463677"/>
              <a:gd name="connsiteX3" fmla="*/ 1686663 w 1687130"/>
              <a:gd name="connsiteY3" fmla="*/ 4620 h 5463677"/>
              <a:gd name="connsiteX4" fmla="*/ 1593900 w 1687130"/>
              <a:gd name="connsiteY4" fmla="*/ 5463677 h 546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7130" h="5463677">
                <a:moveTo>
                  <a:pt x="1593900" y="5463677"/>
                </a:moveTo>
                <a:lnTo>
                  <a:pt x="0" y="5454085"/>
                </a:lnTo>
                <a:lnTo>
                  <a:pt x="980930" y="0"/>
                </a:lnTo>
                <a:lnTo>
                  <a:pt x="1686663" y="4620"/>
                </a:lnTo>
                <a:cubicBezTo>
                  <a:pt x="1697742" y="2539787"/>
                  <a:pt x="1507222" y="3468373"/>
                  <a:pt x="1593900" y="5463677"/>
                </a:cubicBezTo>
                <a:close/>
              </a:path>
            </a:pathLst>
          </a:custGeom>
          <a:gradFill flip="none" rotWithShape="1">
            <a:gsLst>
              <a:gs pos="100000">
                <a:srgbClr val="07477D">
                  <a:alpha val="34000"/>
                </a:srgbClr>
              </a:gs>
              <a:gs pos="42000">
                <a:srgbClr val="07477D">
                  <a:alpha val="0"/>
                </a:srgb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86D1C4C-7BF3-7D49-95F9-24B64C0A2B33}"/>
              </a:ext>
            </a:extLst>
          </p:cNvPr>
          <p:cNvSpPr/>
          <p:nvPr userDrawn="1"/>
        </p:nvSpPr>
        <p:spPr>
          <a:xfrm>
            <a:off x="10173343" y="0"/>
            <a:ext cx="2018657" cy="6870664"/>
          </a:xfrm>
          <a:custGeom>
            <a:avLst/>
            <a:gdLst>
              <a:gd name="connsiteX0" fmla="*/ 2004484 w 2018657"/>
              <a:gd name="connsiteY0" fmla="*/ 0 h 6870664"/>
              <a:gd name="connsiteX1" fmla="*/ 2018657 w 2018657"/>
              <a:gd name="connsiteY1" fmla="*/ 0 h 6870664"/>
              <a:gd name="connsiteX2" fmla="*/ 2018657 w 2018657"/>
              <a:gd name="connsiteY2" fmla="*/ 6870664 h 6870664"/>
              <a:gd name="connsiteX3" fmla="*/ 0 w 2018657"/>
              <a:gd name="connsiteY3" fmla="*/ 6870664 h 6870664"/>
              <a:gd name="connsiteX4" fmla="*/ 155565 w 2018657"/>
              <a:gd name="connsiteY4" fmla="*/ 6774688 h 6870664"/>
              <a:gd name="connsiteX5" fmla="*/ 1980631 w 2018657"/>
              <a:gd name="connsiteY5" fmla="*/ 312225 h 6870664"/>
              <a:gd name="connsiteX6" fmla="*/ 2004484 w 2018657"/>
              <a:gd name="connsiteY6" fmla="*/ 0 h 687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8657" h="6870664">
                <a:moveTo>
                  <a:pt x="2004484" y="0"/>
                </a:moveTo>
                <a:lnTo>
                  <a:pt x="2018657" y="0"/>
                </a:lnTo>
                <a:lnTo>
                  <a:pt x="2018657" y="6870664"/>
                </a:lnTo>
                <a:lnTo>
                  <a:pt x="0" y="6870664"/>
                </a:lnTo>
                <a:lnTo>
                  <a:pt x="155565" y="6774688"/>
                </a:lnTo>
                <a:cubicBezTo>
                  <a:pt x="1007953" y="6069582"/>
                  <a:pt x="1699475" y="3579231"/>
                  <a:pt x="1980631" y="312225"/>
                </a:cubicBezTo>
                <a:lnTo>
                  <a:pt x="200448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8D30A5-4B3E-6F4F-BA79-CA1E34EEA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313733" y="6155203"/>
            <a:ext cx="1404945" cy="608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230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3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2BA96B6A-148E-3046-BEE0-D9CC1BD533D0}"/>
              </a:ext>
            </a:extLst>
          </p:cNvPr>
          <p:cNvSpPr/>
          <p:nvPr userDrawn="1"/>
        </p:nvSpPr>
        <p:spPr>
          <a:xfrm>
            <a:off x="512171" y="-1"/>
            <a:ext cx="8631829" cy="3060077"/>
          </a:xfrm>
          <a:custGeom>
            <a:avLst/>
            <a:gdLst>
              <a:gd name="connsiteX0" fmla="*/ 0 w 9570645"/>
              <a:gd name="connsiteY0" fmla="*/ 0 h 3392897"/>
              <a:gd name="connsiteX1" fmla="*/ 9570645 w 9570645"/>
              <a:gd name="connsiteY1" fmla="*/ 0 h 3392897"/>
              <a:gd name="connsiteX2" fmla="*/ 8706778 w 9570645"/>
              <a:gd name="connsiteY2" fmla="*/ 83074 h 3392897"/>
              <a:gd name="connsiteX3" fmla="*/ 127415 w 9570645"/>
              <a:gd name="connsiteY3" fmla="*/ 3132932 h 3392897"/>
              <a:gd name="connsiteX4" fmla="*/ 0 w 9570645"/>
              <a:gd name="connsiteY4" fmla="*/ 3392897 h 3392897"/>
              <a:gd name="connsiteX5" fmla="*/ 0 w 9570645"/>
              <a:gd name="connsiteY5" fmla="*/ 0 h 3392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0645" h="3392897">
                <a:moveTo>
                  <a:pt x="0" y="0"/>
                </a:moveTo>
                <a:lnTo>
                  <a:pt x="9570645" y="0"/>
                </a:lnTo>
                <a:lnTo>
                  <a:pt x="8706778" y="83074"/>
                </a:lnTo>
                <a:cubicBezTo>
                  <a:pt x="4369604" y="552913"/>
                  <a:pt x="1063492" y="1708511"/>
                  <a:pt x="127415" y="3132932"/>
                </a:cubicBezTo>
                <a:lnTo>
                  <a:pt x="0" y="339289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 userDrawn="1"/>
        </p:nvSpPr>
        <p:spPr>
          <a:xfrm rot="10800000">
            <a:off x="9" y="-1"/>
            <a:ext cx="2087936" cy="6878155"/>
          </a:xfrm>
          <a:custGeom>
            <a:avLst/>
            <a:gdLst>
              <a:gd name="connsiteX0" fmla="*/ 2132070 w 2228193"/>
              <a:gd name="connsiteY0" fmla="*/ 0 h 6845864"/>
              <a:gd name="connsiteX1" fmla="*/ 2228193 w 2228193"/>
              <a:gd name="connsiteY1" fmla="*/ 0 h 6845864"/>
              <a:gd name="connsiteX2" fmla="*/ 2228193 w 2228193"/>
              <a:gd name="connsiteY2" fmla="*/ 6845864 h 6845864"/>
              <a:gd name="connsiteX3" fmla="*/ 0 w 2228193"/>
              <a:gd name="connsiteY3" fmla="*/ 6845864 h 6845864"/>
              <a:gd name="connsiteX4" fmla="*/ 163139 w 2228193"/>
              <a:gd name="connsiteY4" fmla="*/ 6755280 h 6845864"/>
              <a:gd name="connsiteX5" fmla="*/ 2130212 w 2228193"/>
              <a:gd name="connsiteY5" fmla="*/ 29715 h 6845864"/>
              <a:gd name="connsiteX6" fmla="*/ 2132070 w 2228193"/>
              <a:gd name="connsiteY6" fmla="*/ 0 h 684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193" h="6845864">
                <a:moveTo>
                  <a:pt x="2132070" y="0"/>
                </a:moveTo>
                <a:lnTo>
                  <a:pt x="2228193" y="0"/>
                </a:lnTo>
                <a:lnTo>
                  <a:pt x="2228193" y="6845864"/>
                </a:lnTo>
                <a:lnTo>
                  <a:pt x="0" y="6845864"/>
                </a:lnTo>
                <a:lnTo>
                  <a:pt x="163139" y="6755280"/>
                </a:lnTo>
                <a:cubicBezTo>
                  <a:pt x="1116618" y="6045423"/>
                  <a:pt x="1878156" y="3418473"/>
                  <a:pt x="2130212" y="29715"/>
                </a:cubicBezTo>
                <a:lnTo>
                  <a:pt x="2132070" y="0"/>
                </a:lnTo>
                <a:close/>
              </a:path>
            </a:pathLst>
          </a:custGeom>
          <a:solidFill>
            <a:srgbClr val="00467F"/>
          </a:soli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6815" y="1957005"/>
            <a:ext cx="9715456" cy="216674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3F5BF5-9188-DA40-AC0F-D6C1035299A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850111" y="287160"/>
            <a:ext cx="2214881" cy="95933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A9E5-1945-C048-B92E-331D211B2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6815" y="4691255"/>
            <a:ext cx="9715456" cy="18986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440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202" r:id="rId2"/>
    <p:sldLayoutId id="2147484203" r:id="rId3"/>
  </p:sldLayoutIdLst>
  <p:txStyles>
    <p:titleStyle>
      <a:lvl1pPr algn="l" defTabSz="914390" rtl="0" eaLnBrk="1" latinLnBrk="0" hangingPunct="1">
        <a:lnSpc>
          <a:spcPct val="80000"/>
        </a:lnSpc>
        <a:spcBef>
          <a:spcPct val="0"/>
        </a:spcBef>
        <a:buNone/>
        <a:defRPr sz="8800" kern="1200">
          <a:solidFill>
            <a:schemeClr val="accent2">
              <a:lumMod val="20000"/>
              <a:lumOff val="80000"/>
            </a:schemeClr>
          </a:solidFill>
          <a:latin typeface="Cambria" charset="0"/>
          <a:ea typeface="Cambria" charset="0"/>
          <a:cs typeface="Cambria" charset="0"/>
        </a:defRPr>
      </a:lvl1pPr>
    </p:titleStyle>
    <p:bodyStyle>
      <a:lvl1pPr marL="0" indent="0" algn="l" defTabSz="914390" rtl="0" eaLnBrk="1" latinLnBrk="0" hangingPunct="1">
        <a:lnSpc>
          <a:spcPct val="90000"/>
        </a:lnSpc>
        <a:spcBef>
          <a:spcPts val="1000"/>
        </a:spcBef>
        <a:buFont typeface="Arial"/>
        <a:buNone/>
        <a:defRPr sz="3600" b="0" i="0" kern="1200">
          <a:solidFill>
            <a:schemeClr val="tx2"/>
          </a:solidFill>
          <a:latin typeface="Cambria" charset="0"/>
          <a:ea typeface="Cambria" charset="0"/>
          <a:cs typeface="Cambria" charset="0"/>
        </a:defRPr>
      </a:lvl1pPr>
      <a:lvl2pPr marL="457195" indent="0" algn="l" defTabSz="91439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8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4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0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5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0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5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2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7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2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4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59E3C3-9F0E-5B47-9459-02ACBFB016EB}"/>
              </a:ext>
            </a:extLst>
          </p:cNvPr>
          <p:cNvSpPr/>
          <p:nvPr userDrawn="1"/>
        </p:nvSpPr>
        <p:spPr>
          <a:xfrm>
            <a:off x="0" y="6319157"/>
            <a:ext cx="12184857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3F2E07-4019-8344-849F-ACFB3A596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790701"/>
            <a:ext cx="10515599" cy="4261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9505F17E-5F7C-6F40-B444-12740BC44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88" y="365760"/>
            <a:ext cx="11083212" cy="13258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3421A90-9F60-7045-9D4A-778FD5C96F81}"/>
              </a:ext>
            </a:extLst>
          </p:cNvPr>
          <p:cNvSpPr/>
          <p:nvPr userDrawn="1"/>
        </p:nvSpPr>
        <p:spPr>
          <a:xfrm rot="5400000" flipV="1">
            <a:off x="8649666" y="3333640"/>
            <a:ext cx="1980742" cy="5106417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99000">
                <a:schemeClr val="bg2">
                  <a:lumMod val="75000"/>
                  <a:alpha val="8785"/>
                </a:schemeClr>
              </a:gs>
              <a:gs pos="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62F5B7D-11BD-3745-8F7E-E461D9D76D57}"/>
              </a:ext>
            </a:extLst>
          </p:cNvPr>
          <p:cNvSpPr/>
          <p:nvPr userDrawn="1"/>
        </p:nvSpPr>
        <p:spPr>
          <a:xfrm rot="16200000" flipH="1">
            <a:off x="9943737" y="4625267"/>
            <a:ext cx="1453703" cy="3045315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6E701C-1EE3-3D4A-BA66-27FF8E1CF74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662421" y="6171981"/>
            <a:ext cx="1404945" cy="608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4197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6" r:id="rId1"/>
    <p:sldLayoutId id="2147484208" r:id="rId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  <p:txStyles>
    <p:titleStyle>
      <a:lvl1pPr algn="l" defTabSz="91439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rgbClr val="008998"/>
          </a:solidFill>
          <a:latin typeface="Cambria" panose="02040503050406030204" pitchFamily="18" charset="0"/>
          <a:ea typeface="+mj-ea"/>
          <a:cs typeface="+mj-cs"/>
        </a:defRPr>
      </a:lvl1pPr>
    </p:titleStyle>
    <p:bodyStyle>
      <a:lvl1pPr marL="182878" indent="-182878" algn="l" defTabSz="91439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3120" kern="1200" spc="11" baseline="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1pPr>
      <a:lvl2pPr marL="457195" indent="-18287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2pPr>
      <a:lvl3pPr marL="731513" indent="-18287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16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3pPr>
      <a:lvl4pPr marL="1005830" indent="-18287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16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4pPr>
      <a:lvl5pPr marL="1280147" indent="-18287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16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5pPr>
      <a:lvl6pPr marL="1599984" indent="-22859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82" indent="-22859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978" indent="-22859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976" indent="-22859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7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2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4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3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27561487-884E-A44E-9CF5-2ED6ECFC1A98}"/>
              </a:ext>
            </a:extLst>
          </p:cNvPr>
          <p:cNvSpPr/>
          <p:nvPr userDrawn="1"/>
        </p:nvSpPr>
        <p:spPr>
          <a:xfrm>
            <a:off x="-7683" y="394486"/>
            <a:ext cx="3318615" cy="6471192"/>
          </a:xfrm>
          <a:custGeom>
            <a:avLst/>
            <a:gdLst>
              <a:gd name="connsiteX0" fmla="*/ 3318615 w 3318615"/>
              <a:gd name="connsiteY0" fmla="*/ 0 h 6471192"/>
              <a:gd name="connsiteX1" fmla="*/ 3161544 w 3318615"/>
              <a:gd name="connsiteY1" fmla="*/ 87215 h 6471192"/>
              <a:gd name="connsiteX2" fmla="*/ 1318822 w 3318615"/>
              <a:gd name="connsiteY2" fmla="*/ 6118070 h 6471192"/>
              <a:gd name="connsiteX3" fmla="*/ 1288937 w 3318615"/>
              <a:gd name="connsiteY3" fmla="*/ 6471192 h 6471192"/>
              <a:gd name="connsiteX4" fmla="*/ 0 w 3318615"/>
              <a:gd name="connsiteY4" fmla="*/ 6471192 h 6471192"/>
              <a:gd name="connsiteX5" fmla="*/ 0 w 3318615"/>
              <a:gd name="connsiteY5" fmla="*/ 1 h 6471192"/>
              <a:gd name="connsiteX6" fmla="*/ 1257324 w 3318615"/>
              <a:gd name="connsiteY6" fmla="*/ 1 h 6471192"/>
              <a:gd name="connsiteX7" fmla="*/ 3318615 w 3318615"/>
              <a:gd name="connsiteY7" fmla="*/ 0 h 647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18615" h="6471192">
                <a:moveTo>
                  <a:pt x="3318615" y="0"/>
                </a:moveTo>
                <a:lnTo>
                  <a:pt x="3161544" y="87215"/>
                </a:lnTo>
                <a:cubicBezTo>
                  <a:pt x="2300910" y="727950"/>
                  <a:pt x="1602700" y="3131720"/>
                  <a:pt x="1318822" y="6118070"/>
                </a:cubicBezTo>
                <a:lnTo>
                  <a:pt x="1288937" y="6471192"/>
                </a:lnTo>
                <a:lnTo>
                  <a:pt x="0" y="6471192"/>
                </a:lnTo>
                <a:lnTo>
                  <a:pt x="0" y="1"/>
                </a:lnTo>
                <a:lnTo>
                  <a:pt x="1257324" y="1"/>
                </a:lnTo>
                <a:cubicBezTo>
                  <a:pt x="1944421" y="786"/>
                  <a:pt x="2631518" y="1571"/>
                  <a:pt x="331861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32000"/>
                </a:schemeClr>
              </a:gs>
              <a:gs pos="42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66360" y="1502229"/>
            <a:ext cx="9003627" cy="215378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66360" y="4038310"/>
            <a:ext cx="9003627" cy="9428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Freeform 12"/>
          <p:cNvSpPr/>
          <p:nvPr userDrawn="1"/>
        </p:nvSpPr>
        <p:spPr>
          <a:xfrm>
            <a:off x="-12698" y="5"/>
            <a:ext cx="6527799" cy="2039519"/>
          </a:xfrm>
          <a:custGeom>
            <a:avLst/>
            <a:gdLst>
              <a:gd name="connsiteX0" fmla="*/ 0 w 6504497"/>
              <a:gd name="connsiteY0" fmla="*/ 0 h 2032239"/>
              <a:gd name="connsiteX1" fmla="*/ 6504497 w 6504497"/>
              <a:gd name="connsiteY1" fmla="*/ 0 h 2032239"/>
              <a:gd name="connsiteX2" fmla="*/ 6504497 w 6504497"/>
              <a:gd name="connsiteY2" fmla="*/ 6484 h 2032239"/>
              <a:gd name="connsiteX3" fmla="*/ 6476264 w 6504497"/>
              <a:gd name="connsiteY3" fmla="*/ 8249 h 2032239"/>
              <a:gd name="connsiteX4" fmla="*/ 86067 w 6504497"/>
              <a:gd name="connsiteY4" fmla="*/ 1877235 h 2032239"/>
              <a:gd name="connsiteX5" fmla="*/ 0 w 6504497"/>
              <a:gd name="connsiteY5" fmla="*/ 2032239 h 2032239"/>
              <a:gd name="connsiteX6" fmla="*/ 0 w 6504497"/>
              <a:gd name="connsiteY6" fmla="*/ 0 h 203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497" h="2032239">
                <a:moveTo>
                  <a:pt x="0" y="0"/>
                </a:moveTo>
                <a:lnTo>
                  <a:pt x="6504497" y="0"/>
                </a:lnTo>
                <a:lnTo>
                  <a:pt x="6504497" y="6484"/>
                </a:lnTo>
                <a:lnTo>
                  <a:pt x="6476264" y="8249"/>
                </a:lnTo>
                <a:cubicBezTo>
                  <a:pt x="3256485" y="247737"/>
                  <a:pt x="760527" y="971301"/>
                  <a:pt x="86067" y="1877235"/>
                </a:cubicBezTo>
                <a:lnTo>
                  <a:pt x="0" y="2032239"/>
                </a:lnTo>
                <a:lnTo>
                  <a:pt x="0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536175" y="758265"/>
            <a:ext cx="1091189" cy="155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3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193" r:id="rId2"/>
    <p:sldLayoutId id="2147484206" r:id="rId3"/>
  </p:sldLayoutIdLst>
  <p:txStyles>
    <p:titleStyle>
      <a:lvl1pPr algn="l" defTabSz="914390" rtl="0" eaLnBrk="1" latinLnBrk="0" hangingPunct="1">
        <a:lnSpc>
          <a:spcPct val="80000"/>
        </a:lnSpc>
        <a:spcBef>
          <a:spcPct val="0"/>
        </a:spcBef>
        <a:buNone/>
        <a:defRPr sz="8800" kern="1200">
          <a:solidFill>
            <a:schemeClr val="accent1">
              <a:lumMod val="20000"/>
              <a:lumOff val="80000"/>
            </a:schemeClr>
          </a:solidFill>
          <a:latin typeface="Cambria" charset="0"/>
          <a:ea typeface="Cambria" charset="0"/>
          <a:cs typeface="Cambria" charset="0"/>
        </a:defRPr>
      </a:lvl1pPr>
    </p:titleStyle>
    <p:bodyStyle>
      <a:lvl1pPr marL="0" indent="0" algn="l" defTabSz="914390" rtl="0" eaLnBrk="1" latinLnBrk="0" hangingPunct="1">
        <a:lnSpc>
          <a:spcPct val="90000"/>
        </a:lnSpc>
        <a:spcBef>
          <a:spcPts val="1000"/>
        </a:spcBef>
        <a:buFont typeface="Arial"/>
        <a:buNone/>
        <a:defRPr sz="3600" b="0" i="0" kern="1200">
          <a:solidFill>
            <a:schemeClr val="tx2"/>
          </a:solidFill>
          <a:latin typeface="Cambria" charset="0"/>
          <a:ea typeface="Cambria" charset="0"/>
          <a:cs typeface="Cambria" charset="0"/>
        </a:defRPr>
      </a:lvl1pPr>
      <a:lvl2pPr marL="685793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8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4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0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5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0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5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2" indent="-228598" algn="l" defTabSz="91439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7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2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4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3F2E07-4019-8344-849F-ACFB3A596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790701"/>
            <a:ext cx="9221907" cy="4261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9505F17E-5F7C-6F40-B444-12740BC44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88" y="365760"/>
            <a:ext cx="11083212" cy="13258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6262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2" r:id="rId1"/>
    <p:sldLayoutId id="2147484205" r:id="rId2"/>
    <p:sldLayoutId id="2147484218" r:id="rId3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  <p:txStyles>
    <p:titleStyle>
      <a:lvl1pPr algn="l" defTabSz="91439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rgbClr val="008998"/>
          </a:solidFill>
          <a:latin typeface="Cambria" panose="02040503050406030204" pitchFamily="18" charset="0"/>
          <a:ea typeface="+mj-ea"/>
          <a:cs typeface="+mj-cs"/>
        </a:defRPr>
      </a:lvl1pPr>
    </p:titleStyle>
    <p:bodyStyle>
      <a:lvl1pPr marL="182878" indent="-182878" algn="l" defTabSz="91439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3120" kern="1200" spc="11" baseline="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1pPr>
      <a:lvl2pPr marL="457195" indent="-18287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2pPr>
      <a:lvl3pPr marL="731513" indent="-18287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16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3pPr>
      <a:lvl4pPr marL="1005830" indent="-18287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16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4pPr>
      <a:lvl5pPr marL="1280147" indent="-18287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16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5pPr>
      <a:lvl6pPr marL="1599984" indent="-22859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82" indent="-22859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978" indent="-22859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976" indent="-22859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7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2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4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3F2E07-4019-8344-849F-ACFB3A596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790701"/>
            <a:ext cx="9221907" cy="4261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9505F17E-5F7C-6F40-B444-12740BC44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88" y="365760"/>
            <a:ext cx="11083212" cy="13258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9964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3" r:id="rId1"/>
    <p:sldLayoutId id="2147484224" r:id="rId2"/>
    <p:sldLayoutId id="2147484225" r:id="rId3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  <p:txStyles>
    <p:titleStyle>
      <a:lvl1pPr algn="l" defTabSz="91439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rgbClr val="008998"/>
          </a:solidFill>
          <a:latin typeface="Cambria" panose="02040503050406030204" pitchFamily="18" charset="0"/>
          <a:ea typeface="+mj-ea"/>
          <a:cs typeface="+mj-cs"/>
        </a:defRPr>
      </a:lvl1pPr>
    </p:titleStyle>
    <p:bodyStyle>
      <a:lvl1pPr marL="182878" indent="-182878" algn="l" defTabSz="91439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3120" kern="1200" spc="11" baseline="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1pPr>
      <a:lvl2pPr marL="457195" indent="-18287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2pPr>
      <a:lvl3pPr marL="731513" indent="-18287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16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3pPr>
      <a:lvl4pPr marL="1005830" indent="-18287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16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4pPr>
      <a:lvl5pPr marL="1280147" indent="-18287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216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5pPr>
      <a:lvl6pPr marL="1599984" indent="-22859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82" indent="-22859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978" indent="-22859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976" indent="-228598" algn="l" defTabSz="91439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7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2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4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134FD1F-6068-8C4F-B6D3-3564E00F7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9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81FE31-2FAF-CE49-B59A-097263555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layouts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7D83E05-2E1F-1B4F-B404-48743BA816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375794"/>
            <a:ext cx="9142228" cy="4927187"/>
          </a:xfrm>
        </p:spPr>
        <p:txBody>
          <a:bodyPr>
            <a:normAutofit/>
          </a:bodyPr>
          <a:lstStyle/>
          <a:p>
            <a:r>
              <a:rPr lang="en-US" dirty="0"/>
              <a:t>From the </a:t>
            </a:r>
            <a:r>
              <a:rPr lang="en-US" b="1" dirty="0">
                <a:solidFill>
                  <a:schemeClr val="accent1"/>
                </a:solidFill>
              </a:rPr>
              <a:t>Home Tab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Pick a layout from the </a:t>
            </a:r>
            <a:r>
              <a:rPr lang="en-US" b="1" dirty="0">
                <a:solidFill>
                  <a:schemeClr val="accent1"/>
                </a:solidFill>
              </a:rPr>
              <a:t>New Slide </a:t>
            </a:r>
            <a:r>
              <a:rPr lang="en-US" dirty="0"/>
              <a:t>dropdown menu</a:t>
            </a:r>
            <a:br>
              <a:rPr lang="en-US" dirty="0"/>
            </a:br>
            <a:r>
              <a:rPr lang="en-US" dirty="0"/>
              <a:t>shown to the left.</a:t>
            </a:r>
          </a:p>
          <a:p>
            <a:pPr lvl="1"/>
            <a:r>
              <a:rPr lang="en-US" dirty="0"/>
              <a:t>This menu also appears in the </a:t>
            </a:r>
            <a:r>
              <a:rPr lang="en-US" b="1" dirty="0">
                <a:solidFill>
                  <a:schemeClr val="accent1"/>
                </a:solidFill>
              </a:rPr>
              <a:t>Layout</a:t>
            </a:r>
            <a:r>
              <a:rPr lang="en-US" dirty="0"/>
              <a:t> dropdown </a:t>
            </a:r>
            <a:br>
              <a:rPr lang="en-US" dirty="0"/>
            </a:br>
            <a:r>
              <a:rPr lang="en-US" dirty="0"/>
              <a:t>menu so you can change slide layouts as you go.</a:t>
            </a:r>
          </a:p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There are two </a:t>
            </a:r>
            <a:r>
              <a:rPr lang="en-US" b="1" dirty="0">
                <a:solidFill>
                  <a:schemeClr val="accent1"/>
                </a:solidFill>
              </a:rPr>
              <a:t>Title</a:t>
            </a:r>
            <a:r>
              <a:rPr lang="en-US" dirty="0"/>
              <a:t> slide styles and two </a:t>
            </a:r>
            <a:r>
              <a:rPr lang="en-US" b="1" dirty="0">
                <a:solidFill>
                  <a:schemeClr val="accent1"/>
                </a:solidFill>
              </a:rPr>
              <a:t>Content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slide styles with multiple color options. Stick with </a:t>
            </a:r>
            <a:br>
              <a:rPr lang="en-US" dirty="0"/>
            </a:br>
            <a:r>
              <a:rPr lang="en-US" dirty="0"/>
              <a:t>one style throughout your presentation.</a:t>
            </a:r>
          </a:p>
          <a:p>
            <a:pPr lvl="1"/>
            <a:r>
              <a:rPr lang="en-US" dirty="0"/>
              <a:t>The background image in Title and Divider Slides </a:t>
            </a:r>
            <a:br>
              <a:rPr lang="en-US" dirty="0"/>
            </a:br>
            <a:r>
              <a:rPr lang="en-US" dirty="0"/>
              <a:t>can be changed in the </a:t>
            </a:r>
            <a:r>
              <a:rPr lang="en-US" b="1" dirty="0">
                <a:solidFill>
                  <a:schemeClr val="accent1"/>
                </a:solidFill>
              </a:rPr>
              <a:t>Format Background </a:t>
            </a:r>
            <a:r>
              <a:rPr lang="en-US" dirty="0"/>
              <a:t>tab.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4B4BE3-CD4E-8746-84A8-EACD11C48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509" y="211386"/>
            <a:ext cx="3253839" cy="5544808"/>
          </a:xfrm>
          <a:prstGeom prst="rect">
            <a:avLst/>
          </a:prstGeom>
          <a:effectLst>
            <a:outerShdw blurRad="162669" dist="165100" dir="2700000" algn="tl" rotWithShape="0">
              <a:srgbClr val="003155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3160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B81DD9-15E5-4246-B104-00DD407183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27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DF668-1A81-DC41-A6E4-8D26C6BA4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91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0"/>
    </mc:Choice>
    <mc:Fallback>
      <p:transition advClick="0" advTm="5000"/>
    </mc:Fallback>
  </mc:AlternateContent>
</p:sld>
</file>

<file path=ppt/theme/theme1.xml><?xml version="1.0" encoding="utf-8"?>
<a:theme xmlns:a="http://schemas.openxmlformats.org/drawingml/2006/main" name="TITLE SLIDES: Horizontal Stacked Logo">
  <a:themeElements>
    <a:clrScheme name="charcoal">
      <a:dk1>
        <a:srgbClr val="141414"/>
      </a:dk1>
      <a:lt1>
        <a:srgbClr val="FFFFFF"/>
      </a:lt1>
      <a:dk2>
        <a:srgbClr val="003087"/>
      </a:dk2>
      <a:lt2>
        <a:srgbClr val="D3F5F6"/>
      </a:lt2>
      <a:accent1>
        <a:srgbClr val="FF8300"/>
      </a:accent1>
      <a:accent2>
        <a:srgbClr val="1ECAD3"/>
      </a:accent2>
      <a:accent3>
        <a:srgbClr val="76BC20"/>
      </a:accent3>
      <a:accent4>
        <a:srgbClr val="5145B9"/>
      </a:accent4>
      <a:accent5>
        <a:srgbClr val="0085CA"/>
      </a:accent5>
      <a:accent6>
        <a:srgbClr val="D02C2F"/>
      </a:accent6>
      <a:hlink>
        <a:srgbClr val="003087"/>
      </a:hlink>
      <a:folHlink>
        <a:srgbClr val="51BFEA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Presentation widecreen" id="{4244BDCC-6EEC-ED43-983E-3DD1AE753610}" vid="{C8548E56-4710-1C47-B1BB-77038F630986}"/>
    </a:ext>
  </a:extLst>
</a:theme>
</file>

<file path=ppt/theme/theme2.xml><?xml version="1.0" encoding="utf-8"?>
<a:theme xmlns:a="http://schemas.openxmlformats.org/drawingml/2006/main" name="Content Option 1  |  End Slide">
  <a:themeElements>
    <a:clrScheme name="FISHERIES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Presentation widecreen" id="{4244BDCC-6EEC-ED43-983E-3DD1AE753610}" vid="{2B7F76D9-5B0E-494D-9E5D-3F7ED4A93F10}"/>
    </a:ext>
  </a:extLst>
</a:theme>
</file>

<file path=ppt/theme/theme3.xml><?xml version="1.0" encoding="utf-8"?>
<a:theme xmlns:a="http://schemas.openxmlformats.org/drawingml/2006/main" name="TITLE SLIDES: Vertical Stacked Logo">
  <a:themeElements>
    <a:clrScheme name="FISHERIES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Presentation widecreen" id="{4244BDCC-6EEC-ED43-983E-3DD1AE753610}" vid="{46C522F5-AB92-F446-86FC-F18343FF2ABE}"/>
    </a:ext>
  </a:extLst>
</a:theme>
</file>

<file path=ppt/theme/theme4.xml><?xml version="1.0" encoding="utf-8"?>
<a:theme xmlns:a="http://schemas.openxmlformats.org/drawingml/2006/main" name="Content Option 2">
  <a:themeElements>
    <a:clrScheme name="FISHERIES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Presentation widecreen" id="{4244BDCC-6EEC-ED43-983E-3DD1AE753610}" vid="{2B7F76D9-5B0E-494D-9E5D-3F7ED4A93F10}"/>
    </a:ext>
  </a:extLst>
</a:theme>
</file>

<file path=ppt/theme/theme5.xml><?xml version="1.0" encoding="utf-8"?>
<a:theme xmlns:a="http://schemas.openxmlformats.org/drawingml/2006/main" name="Divider Slides">
  <a:themeElements>
    <a:clrScheme name="FISHERIES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Presentation widecreen" id="{4244BDCC-6EEC-ED43-983E-3DD1AE753610}" vid="{2B7F76D9-5B0E-494D-9E5D-3F7ED4A93F10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Title-Teal</Template>
  <TotalTime>1054</TotalTime>
  <Words>113</Words>
  <Application>Microsoft Macintosh PowerPoint</Application>
  <PresentationFormat>Widescreen</PresentationFormat>
  <Paragraphs>10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</vt:i4>
      </vt:variant>
    </vt:vector>
  </HeadingPairs>
  <TitlesOfParts>
    <vt:vector size="14" baseType="lpstr">
      <vt:lpstr>Arial</vt:lpstr>
      <vt:lpstr>Arial Narrow</vt:lpstr>
      <vt:lpstr>Calibri</vt:lpstr>
      <vt:lpstr>Cambria</vt:lpstr>
      <vt:lpstr>Wingdings 2</vt:lpstr>
      <vt:lpstr>TITLE SLIDES: Horizontal Stacked Logo</vt:lpstr>
      <vt:lpstr>Content Option 1  |  End Slide</vt:lpstr>
      <vt:lpstr>TITLE SLIDES: Vertical Stacked Logo</vt:lpstr>
      <vt:lpstr>Content Option 2</vt:lpstr>
      <vt:lpstr>Divider Slides</vt:lpstr>
      <vt:lpstr>PowerPoint Presentation</vt:lpstr>
      <vt:lpstr>Available layouts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Widescreen 16:9</dc:title>
  <dc:creator>Microsoft Office User</dc:creator>
  <cp:lastModifiedBy>Microsoft Office User</cp:lastModifiedBy>
  <cp:revision>15</cp:revision>
  <dcterms:created xsi:type="dcterms:W3CDTF">2021-10-25T00:20:48Z</dcterms:created>
  <dcterms:modified xsi:type="dcterms:W3CDTF">2022-10-13T17:26:20Z</dcterms:modified>
</cp:coreProperties>
</file>